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66" r:id="rId2"/>
    <p:sldId id="267" r:id="rId3"/>
    <p:sldId id="294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281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31"/>
  </p:normalViewPr>
  <p:slideViewPr>
    <p:cSldViewPr snapToGrid="0" snapToObject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rylo Bezpalyi" userId="3e1919ef2741cf6f" providerId="LiveId" clId="{4D875DE4-74E7-4DA3-860F-C520A96E7890}"/>
    <pc:docChg chg="undo custSel addSld delSld modSld">
      <pc:chgData name="Kyrylo Bezpalyi" userId="3e1919ef2741cf6f" providerId="LiveId" clId="{4D875DE4-74E7-4DA3-860F-C520A96E7890}" dt="2017-09-12T22:00:15.972" v="423"/>
      <pc:docMkLst>
        <pc:docMk/>
      </pc:docMkLst>
      <pc:sldChg chg="add del">
        <pc:chgData name="Kyrylo Bezpalyi" userId="3e1919ef2741cf6f" providerId="LiveId" clId="{4D875DE4-74E7-4DA3-860F-C520A96E7890}" dt="2017-09-12T21:52:28.835" v="303" actId="2696"/>
        <pc:sldMkLst>
          <pc:docMk/>
          <pc:sldMk cId="2012304425" sldId="291"/>
        </pc:sldMkLst>
      </pc:sldChg>
      <pc:sldChg chg="del">
        <pc:chgData name="Kyrylo Bezpalyi" userId="3e1919ef2741cf6f" providerId="LiveId" clId="{4D875DE4-74E7-4DA3-860F-C520A96E7890}" dt="2017-09-12T21:30:19.900" v="19" actId="2696"/>
        <pc:sldMkLst>
          <pc:docMk/>
          <pc:sldMk cId="3305165006" sldId="292"/>
        </pc:sldMkLst>
      </pc:sldChg>
      <pc:sldChg chg="addSp delSp modSp add del setBg modAnim">
        <pc:chgData name="Kyrylo Bezpalyi" userId="3e1919ef2741cf6f" providerId="LiveId" clId="{4D875DE4-74E7-4DA3-860F-C520A96E7890}" dt="2017-09-12T21:30:17.225" v="18" actId="2696"/>
        <pc:sldMkLst>
          <pc:docMk/>
          <pc:sldMk cId="1780054376" sldId="293"/>
        </pc:sldMkLst>
        <pc:spChg chg="add del mod">
          <ac:chgData name="Kyrylo Bezpalyi" userId="3e1919ef2741cf6f" providerId="LiveId" clId="{4D875DE4-74E7-4DA3-860F-C520A96E7890}" dt="2017-09-12T21:29:09.397" v="5" actId="2696"/>
          <ac:spMkLst>
            <pc:docMk/>
            <pc:sldMk cId="1780054376" sldId="293"/>
            <ac:spMk id="2" creationId="{CB86996F-D4BA-42C6-974C-444450455D23}"/>
          </ac:spMkLst>
        </pc:spChg>
        <pc:spChg chg="add del mod">
          <ac:chgData name="Kyrylo Bezpalyi" userId="3e1919ef2741cf6f" providerId="LiveId" clId="{4D875DE4-74E7-4DA3-860F-C520A96E7890}" dt="2017-09-12T21:29:09.397" v="5" actId="2696"/>
          <ac:spMkLst>
            <pc:docMk/>
            <pc:sldMk cId="1780054376" sldId="293"/>
            <ac:spMk id="3" creationId="{76D004CE-C334-498E-A804-E394E6D0067F}"/>
          </ac:spMkLst>
        </pc:spChg>
        <pc:spChg chg="add mod">
          <ac:chgData name="Kyrylo Bezpalyi" userId="3e1919ef2741cf6f" providerId="LiveId" clId="{4D875DE4-74E7-4DA3-860F-C520A96E7890}" dt="2017-09-12T21:29:13.705" v="6" actId="14100"/>
          <ac:spMkLst>
            <pc:docMk/>
            <pc:sldMk cId="1780054376" sldId="293"/>
            <ac:spMk id="4" creationId="{24916020-06DE-4FD2-9B02-4721ABC66964}"/>
          </ac:spMkLst>
        </pc:spChg>
        <pc:spChg chg="mod">
          <ac:chgData name="Kyrylo Bezpalyi" userId="3e1919ef2741cf6f" providerId="LiveId" clId="{4D875DE4-74E7-4DA3-860F-C520A96E7890}" dt="2017-09-12T21:29:18.246" v="7" actId="2696"/>
          <ac:spMkLst>
            <pc:docMk/>
            <pc:sldMk cId="1780054376" sldId="293"/>
            <ac:spMk id="10241" creationId="{79192855-54A1-4335-8AD2-698A958EB33B}"/>
          </ac:spMkLst>
        </pc:spChg>
        <pc:spChg chg="mod">
          <ac:chgData name="Kyrylo Bezpalyi" userId="3e1919ef2741cf6f" providerId="LiveId" clId="{4D875DE4-74E7-4DA3-860F-C520A96E7890}" dt="2017-09-12T21:29:31.601" v="11" actId="2696"/>
          <ac:spMkLst>
            <pc:docMk/>
            <pc:sldMk cId="1780054376" sldId="293"/>
            <ac:spMk id="10242" creationId="{739FFA86-EFF1-4638-B589-120754C6580A}"/>
          </ac:spMkLst>
        </pc:spChg>
      </pc:sldChg>
      <pc:sldChg chg="modSp add">
        <pc:chgData name="Kyrylo Bezpalyi" userId="3e1919ef2741cf6f" providerId="LiveId" clId="{4D875DE4-74E7-4DA3-860F-C520A96E7890}" dt="2017-09-12T21:29:52.201" v="17" actId="20577"/>
        <pc:sldMkLst>
          <pc:docMk/>
          <pc:sldMk cId="3707097260" sldId="294"/>
        </pc:sldMkLst>
        <pc:spChg chg="mod">
          <ac:chgData name="Kyrylo Bezpalyi" userId="3e1919ef2741cf6f" providerId="LiveId" clId="{4D875DE4-74E7-4DA3-860F-C520A96E7890}" dt="2017-09-12T21:29:23.496" v="10" actId="20577"/>
          <ac:spMkLst>
            <pc:docMk/>
            <pc:sldMk cId="3707097260" sldId="294"/>
            <ac:spMk id="2" creationId="{81D4EC05-19B9-404A-809B-8F2090FFAD74}"/>
          </ac:spMkLst>
        </pc:spChg>
        <pc:spChg chg="mod">
          <ac:chgData name="Kyrylo Bezpalyi" userId="3e1919ef2741cf6f" providerId="LiveId" clId="{4D875DE4-74E7-4DA3-860F-C520A96E7890}" dt="2017-09-12T21:29:52.201" v="17" actId="20577"/>
          <ac:spMkLst>
            <pc:docMk/>
            <pc:sldMk cId="3707097260" sldId="294"/>
            <ac:spMk id="3" creationId="{2F6BF572-45B4-4545-9498-0D10540E7FFE}"/>
          </ac:spMkLst>
        </pc:spChg>
      </pc:sldChg>
      <pc:sldChg chg="delSp modSp add del setBg">
        <pc:chgData name="Kyrylo Bezpalyi" userId="3e1919ef2741cf6f" providerId="LiveId" clId="{4D875DE4-74E7-4DA3-860F-C520A96E7890}" dt="2017-09-12T21:31:35.989" v="40" actId="2696"/>
        <pc:sldMkLst>
          <pc:docMk/>
          <pc:sldMk cId="609588882" sldId="295"/>
        </pc:sldMkLst>
        <pc:spChg chg="del mod">
          <ac:chgData name="Kyrylo Bezpalyi" userId="3e1919ef2741cf6f" providerId="LiveId" clId="{4D875DE4-74E7-4DA3-860F-C520A96E7890}" dt="2017-09-12T21:31:11.033" v="29" actId="2696"/>
          <ac:spMkLst>
            <pc:docMk/>
            <pc:sldMk cId="609588882" sldId="295"/>
            <ac:spMk id="11265" creationId="{F17C390F-9F49-4E61-97D7-61A14F61469F}"/>
          </ac:spMkLst>
        </pc:spChg>
        <pc:spChg chg="del mod">
          <ac:chgData name="Kyrylo Bezpalyi" userId="3e1919ef2741cf6f" providerId="LiveId" clId="{4D875DE4-74E7-4DA3-860F-C520A96E7890}" dt="2017-09-12T21:30:59.615" v="25" actId="2696"/>
          <ac:spMkLst>
            <pc:docMk/>
            <pc:sldMk cId="609588882" sldId="295"/>
            <ac:spMk id="11266" creationId="{D91428D0-8A31-4903-8522-BFB095EDA4B5}"/>
          </ac:spMkLst>
        </pc:spChg>
      </pc:sldChg>
      <pc:sldChg chg="addSp modSp add">
        <pc:chgData name="Kyrylo Bezpalyi" userId="3e1919ef2741cf6f" providerId="LiveId" clId="{4D875DE4-74E7-4DA3-860F-C520A96E7890}" dt="2017-09-12T21:31:33.472" v="39" actId="113"/>
        <pc:sldMkLst>
          <pc:docMk/>
          <pc:sldMk cId="3337621099" sldId="296"/>
        </pc:sldMkLst>
        <pc:spChg chg="add mod">
          <ac:chgData name="Kyrylo Bezpalyi" userId="3e1919ef2741cf6f" providerId="LiveId" clId="{4D875DE4-74E7-4DA3-860F-C520A96E7890}" dt="2017-09-12T21:31:04.203" v="26" actId="113"/>
          <ac:spMkLst>
            <pc:docMk/>
            <pc:sldMk cId="3337621099" sldId="296"/>
            <ac:spMk id="2" creationId="{C4EBD920-263A-4133-A179-1B6F5CAC12FE}"/>
          </ac:spMkLst>
        </pc:spChg>
        <pc:spChg chg="add mod">
          <ac:chgData name="Kyrylo Bezpalyi" userId="3e1919ef2741cf6f" providerId="LiveId" clId="{4D875DE4-74E7-4DA3-860F-C520A96E7890}" dt="2017-09-12T21:31:33.472" v="39" actId="113"/>
          <ac:spMkLst>
            <pc:docMk/>
            <pc:sldMk cId="3337621099" sldId="296"/>
            <ac:spMk id="3" creationId="{EC233A5E-5C8C-479C-8718-7E1FA2923A62}"/>
          </ac:spMkLst>
        </pc:spChg>
      </pc:sldChg>
      <pc:sldChg chg="addSp delSp modSp add setBg">
        <pc:chgData name="Kyrylo Bezpalyi" userId="3e1919ef2741cf6f" providerId="LiveId" clId="{4D875DE4-74E7-4DA3-860F-C520A96E7890}" dt="2017-09-12T21:33:51.489" v="51" actId="1440"/>
        <pc:sldMkLst>
          <pc:docMk/>
          <pc:sldMk cId="288186946" sldId="297"/>
        </pc:sldMkLst>
        <pc:spChg chg="add del mod">
          <ac:chgData name="Kyrylo Bezpalyi" userId="3e1919ef2741cf6f" providerId="LiveId" clId="{4D875DE4-74E7-4DA3-860F-C520A96E7890}" dt="2017-09-12T21:32:55.880" v="43" actId="1440"/>
          <ac:spMkLst>
            <pc:docMk/>
            <pc:sldMk cId="288186946" sldId="297"/>
            <ac:spMk id="2" creationId="{D0D07854-CDF2-4AC8-9650-014D465EDA01}"/>
          </ac:spMkLst>
        </pc:spChg>
        <pc:spChg chg="add del mod">
          <ac:chgData name="Kyrylo Bezpalyi" userId="3e1919ef2741cf6f" providerId="LiveId" clId="{4D875DE4-74E7-4DA3-860F-C520A96E7890}" dt="2017-09-12T21:32:55.880" v="43" actId="1440"/>
          <ac:spMkLst>
            <pc:docMk/>
            <pc:sldMk cId="288186946" sldId="297"/>
            <ac:spMk id="3" creationId="{947C2282-63A8-4138-9EC8-9A8E54139B92}"/>
          </ac:spMkLst>
        </pc:spChg>
        <pc:spChg chg="add del mod">
          <ac:chgData name="Kyrylo Bezpalyi" userId="3e1919ef2741cf6f" providerId="LiveId" clId="{4D875DE4-74E7-4DA3-860F-C520A96E7890}" dt="2017-09-12T21:33:14.070" v="45" actId="478"/>
          <ac:spMkLst>
            <pc:docMk/>
            <pc:sldMk cId="288186946" sldId="297"/>
            <ac:spMk id="4" creationId="{10109B0A-F547-4C9C-9EDA-0E43A7E22519}"/>
          </ac:spMkLst>
        </pc:spChg>
        <pc:spChg chg="add del mod">
          <ac:chgData name="Kyrylo Bezpalyi" userId="3e1919ef2741cf6f" providerId="LiveId" clId="{4D875DE4-74E7-4DA3-860F-C520A96E7890}" dt="2017-09-12T21:33:19.212" v="46" actId="478"/>
          <ac:spMkLst>
            <pc:docMk/>
            <pc:sldMk cId="288186946" sldId="297"/>
            <ac:spMk id="5" creationId="{463A012D-A9C3-4573-AF1F-8F134858F7A9}"/>
          </ac:spMkLst>
        </pc:spChg>
        <pc:spChg chg="del">
          <ac:chgData name="Kyrylo Bezpalyi" userId="3e1919ef2741cf6f" providerId="LiveId" clId="{4D875DE4-74E7-4DA3-860F-C520A96E7890}" dt="2017-09-12T21:33:23.685" v="48" actId="478"/>
          <ac:spMkLst>
            <pc:docMk/>
            <pc:sldMk cId="288186946" sldId="297"/>
            <ac:spMk id="12289" creationId="{66F8DB62-D613-4A1E-838F-42FC50D5D96F}"/>
          </ac:spMkLst>
        </pc:spChg>
        <pc:picChg chg="mod">
          <ac:chgData name="Kyrylo Bezpalyi" userId="3e1919ef2741cf6f" providerId="LiveId" clId="{4D875DE4-74E7-4DA3-860F-C520A96E7890}" dt="2017-09-12T21:33:51.489" v="51" actId="1440"/>
          <ac:picMkLst>
            <pc:docMk/>
            <pc:sldMk cId="288186946" sldId="297"/>
            <ac:picMk id="12290" creationId="{0BB2AE8F-9912-455A-B08F-8FE66A370766}"/>
          </ac:picMkLst>
        </pc:picChg>
      </pc:sldChg>
      <pc:sldChg chg="addSp delSp modSp add setBg">
        <pc:chgData name="Kyrylo Bezpalyi" userId="3e1919ef2741cf6f" providerId="LiveId" clId="{4D875DE4-74E7-4DA3-860F-C520A96E7890}" dt="2017-09-12T21:34:21.333" v="55" actId="1440"/>
        <pc:sldMkLst>
          <pc:docMk/>
          <pc:sldMk cId="3586161812" sldId="298"/>
        </pc:sldMkLst>
        <pc:spChg chg="add del mod">
          <ac:chgData name="Kyrylo Bezpalyi" userId="3e1919ef2741cf6f" providerId="LiveId" clId="{4D875DE4-74E7-4DA3-860F-C520A96E7890}" dt="2017-09-12T21:32:55.880" v="43" actId="1440"/>
          <ac:spMkLst>
            <pc:docMk/>
            <pc:sldMk cId="3586161812" sldId="298"/>
            <ac:spMk id="2" creationId="{55B264D9-5CB3-4567-8B89-1C907CF5EC8A}"/>
          </ac:spMkLst>
        </pc:spChg>
        <pc:spChg chg="add del mod">
          <ac:chgData name="Kyrylo Bezpalyi" userId="3e1919ef2741cf6f" providerId="LiveId" clId="{4D875DE4-74E7-4DA3-860F-C520A96E7890}" dt="2017-09-12T21:32:55.880" v="43" actId="1440"/>
          <ac:spMkLst>
            <pc:docMk/>
            <pc:sldMk cId="3586161812" sldId="298"/>
            <ac:spMk id="3" creationId="{AE5AB693-F6BA-413D-932D-5BE6F76D517F}"/>
          </ac:spMkLst>
        </pc:spChg>
        <pc:spChg chg="add del mod">
          <ac:chgData name="Kyrylo Bezpalyi" userId="3e1919ef2741cf6f" providerId="LiveId" clId="{4D875DE4-74E7-4DA3-860F-C520A96E7890}" dt="2017-09-12T21:33:59.661" v="52" actId="478"/>
          <ac:spMkLst>
            <pc:docMk/>
            <pc:sldMk cId="3586161812" sldId="298"/>
            <ac:spMk id="4" creationId="{E922E9F3-E36E-4B29-AF8D-26A7C487BAD4}"/>
          </ac:spMkLst>
        </pc:spChg>
        <pc:spChg chg="add del mod">
          <ac:chgData name="Kyrylo Bezpalyi" userId="3e1919ef2741cf6f" providerId="LiveId" clId="{4D875DE4-74E7-4DA3-860F-C520A96E7890}" dt="2017-09-12T21:34:02.799" v="53" actId="478"/>
          <ac:spMkLst>
            <pc:docMk/>
            <pc:sldMk cId="3586161812" sldId="298"/>
            <ac:spMk id="5" creationId="{7B9F5F19-30A7-40B5-AE9F-C8C977F6F8D9}"/>
          </ac:spMkLst>
        </pc:spChg>
        <pc:picChg chg="mod">
          <ac:chgData name="Kyrylo Bezpalyi" userId="3e1919ef2741cf6f" providerId="LiveId" clId="{4D875DE4-74E7-4DA3-860F-C520A96E7890}" dt="2017-09-12T21:34:21.333" v="55" actId="1440"/>
          <ac:picMkLst>
            <pc:docMk/>
            <pc:sldMk cId="3586161812" sldId="298"/>
            <ac:picMk id="13313" creationId="{87DFD9D4-9C52-4204-9C45-96E906676A2E}"/>
          </ac:picMkLst>
        </pc:picChg>
      </pc:sldChg>
      <pc:sldChg chg="addSp delSp modSp add setBg delAnim modAnim">
        <pc:chgData name="Kyrylo Bezpalyi" userId="3e1919ef2741cf6f" providerId="LiveId" clId="{4D875DE4-74E7-4DA3-860F-C520A96E7890}" dt="2017-09-12T21:35:36.451" v="75" actId="27636"/>
        <pc:sldMkLst>
          <pc:docMk/>
          <pc:sldMk cId="3649841372" sldId="299"/>
        </pc:sldMkLst>
        <pc:spChg chg="add del mod">
          <ac:chgData name="Kyrylo Bezpalyi" userId="3e1919ef2741cf6f" providerId="LiveId" clId="{4D875DE4-74E7-4DA3-860F-C520A96E7890}" dt="2017-09-12T21:32:55.880" v="43" actId="27636"/>
          <ac:spMkLst>
            <pc:docMk/>
            <pc:sldMk cId="3649841372" sldId="299"/>
            <ac:spMk id="2" creationId="{CFA3FCE1-1A76-418C-9363-8BAAAEB6B45E}"/>
          </ac:spMkLst>
        </pc:spChg>
        <pc:spChg chg="add del mod">
          <ac:chgData name="Kyrylo Bezpalyi" userId="3e1919ef2741cf6f" providerId="LiveId" clId="{4D875DE4-74E7-4DA3-860F-C520A96E7890}" dt="2017-09-12T21:32:55.880" v="43" actId="27636"/>
          <ac:spMkLst>
            <pc:docMk/>
            <pc:sldMk cId="3649841372" sldId="299"/>
            <ac:spMk id="3" creationId="{1B228F11-0A1A-4432-B6E6-49EB4366D774}"/>
          </ac:spMkLst>
        </pc:spChg>
        <pc:spChg chg="add mod">
          <ac:chgData name="Kyrylo Bezpalyi" userId="3e1919ef2741cf6f" providerId="LiveId" clId="{4D875DE4-74E7-4DA3-860F-C520A96E7890}" dt="2017-09-12T21:35:22.632" v="69" actId="14100"/>
          <ac:spMkLst>
            <pc:docMk/>
            <pc:sldMk cId="3649841372" sldId="299"/>
            <ac:spMk id="4" creationId="{9DA0ACC6-9B6F-4862-8D0C-E44C20573A69}"/>
          </ac:spMkLst>
        </pc:spChg>
        <pc:spChg chg="add mod">
          <ac:chgData name="Kyrylo Bezpalyi" userId="3e1919ef2741cf6f" providerId="LiveId" clId="{4D875DE4-74E7-4DA3-860F-C520A96E7890}" dt="2017-09-12T21:35:36.451" v="75" actId="27636"/>
          <ac:spMkLst>
            <pc:docMk/>
            <pc:sldMk cId="3649841372" sldId="299"/>
            <ac:spMk id="5" creationId="{12560618-C9C1-438F-9023-088B13C6F8E2}"/>
          </ac:spMkLst>
        </pc:spChg>
        <pc:spChg chg="add mod">
          <ac:chgData name="Kyrylo Bezpalyi" userId="3e1919ef2741cf6f" providerId="LiveId" clId="{4D875DE4-74E7-4DA3-860F-C520A96E7890}" dt="2017-09-12T21:34:40.564" v="57" actId="27636"/>
          <ac:spMkLst>
            <pc:docMk/>
            <pc:sldMk cId="3649841372" sldId="299"/>
            <ac:spMk id="8" creationId="{1FE8AECB-CCB4-4D8C-A8FC-4285EF19DCD2}"/>
          </ac:spMkLst>
        </pc:spChg>
        <pc:spChg chg="add mod">
          <ac:chgData name="Kyrylo Bezpalyi" userId="3e1919ef2741cf6f" providerId="LiveId" clId="{4D875DE4-74E7-4DA3-860F-C520A96E7890}" dt="2017-09-12T21:34:40.564" v="57" actId="27636"/>
          <ac:spMkLst>
            <pc:docMk/>
            <pc:sldMk cId="3649841372" sldId="299"/>
            <ac:spMk id="9" creationId="{30C390BF-D219-42A5-887D-95568C593444}"/>
          </ac:spMkLst>
        </pc:spChg>
        <pc:spChg chg="del mod">
          <ac:chgData name="Kyrylo Bezpalyi" userId="3e1919ef2741cf6f" providerId="LiveId" clId="{4D875DE4-74E7-4DA3-860F-C520A96E7890}" dt="2017-09-12T21:35:05.618" v="68" actId="478"/>
          <ac:spMkLst>
            <pc:docMk/>
            <pc:sldMk cId="3649841372" sldId="299"/>
            <ac:spMk id="14337" creationId="{71E00F04-CE48-4F1F-8EC7-27A9174FF9A0}"/>
          </ac:spMkLst>
        </pc:spChg>
        <pc:spChg chg="del mod">
          <ac:chgData name="Kyrylo Bezpalyi" userId="3e1919ef2741cf6f" providerId="LiveId" clId="{4D875DE4-74E7-4DA3-860F-C520A96E7890}" dt="2017-09-12T21:34:58.611" v="67" actId="478"/>
          <ac:spMkLst>
            <pc:docMk/>
            <pc:sldMk cId="3649841372" sldId="299"/>
            <ac:spMk id="14338" creationId="{B6A9F609-5DEF-46EC-945D-8361DEFBB1E0}"/>
          </ac:spMkLst>
        </pc:spChg>
      </pc:sldChg>
      <pc:sldChg chg="addSp delSp modSp add setBg">
        <pc:chgData name="Kyrylo Bezpalyi" userId="3e1919ef2741cf6f" providerId="LiveId" clId="{4D875DE4-74E7-4DA3-860F-C520A96E7890}" dt="2017-09-12T21:36:45.719" v="88" actId="14100"/>
        <pc:sldMkLst>
          <pc:docMk/>
          <pc:sldMk cId="778937287" sldId="300"/>
        </pc:sldMkLst>
        <pc:spChg chg="add del mod">
          <ac:chgData name="Kyrylo Bezpalyi" userId="3e1919ef2741cf6f" providerId="LiveId" clId="{4D875DE4-74E7-4DA3-860F-C520A96E7890}" dt="2017-09-12T21:32:55.880" v="43" actId="14100"/>
          <ac:spMkLst>
            <pc:docMk/>
            <pc:sldMk cId="778937287" sldId="300"/>
            <ac:spMk id="2" creationId="{D4ADFE52-82D9-4A3C-AF9F-25FFC0CC72A1}"/>
          </ac:spMkLst>
        </pc:spChg>
        <pc:spChg chg="add del mod">
          <ac:chgData name="Kyrylo Bezpalyi" userId="3e1919ef2741cf6f" providerId="LiveId" clId="{4D875DE4-74E7-4DA3-860F-C520A96E7890}" dt="2017-09-12T21:32:55.880" v="43" actId="14100"/>
          <ac:spMkLst>
            <pc:docMk/>
            <pc:sldMk cId="778937287" sldId="300"/>
            <ac:spMk id="3" creationId="{1E2515A1-0066-4A0F-BA19-13C10C2F4E89}"/>
          </ac:spMkLst>
        </pc:spChg>
        <pc:spChg chg="add mod">
          <ac:chgData name="Kyrylo Bezpalyi" userId="3e1919ef2741cf6f" providerId="LiveId" clId="{4D875DE4-74E7-4DA3-860F-C520A96E7890}" dt="2017-09-12T21:36:45.719" v="88" actId="14100"/>
          <ac:spMkLst>
            <pc:docMk/>
            <pc:sldMk cId="778937287" sldId="300"/>
            <ac:spMk id="4" creationId="{ED2AAC32-24B2-4BEB-9DAB-845AF3519D82}"/>
          </ac:spMkLst>
        </pc:spChg>
        <pc:spChg chg="add mod">
          <ac:chgData name="Kyrylo Bezpalyi" userId="3e1919ef2741cf6f" providerId="LiveId" clId="{4D875DE4-74E7-4DA3-860F-C520A96E7890}" dt="2017-09-12T21:36:45.719" v="88" actId="14100"/>
          <ac:spMkLst>
            <pc:docMk/>
            <pc:sldMk cId="778937287" sldId="300"/>
            <ac:spMk id="5" creationId="{C9CC63EA-9FD7-4B85-A1C6-374ABEF5A746}"/>
          </ac:spMkLst>
        </pc:spChg>
        <pc:spChg chg="del mod">
          <ac:chgData name="Kyrylo Bezpalyi" userId="3e1919ef2741cf6f" providerId="LiveId" clId="{4D875DE4-74E7-4DA3-860F-C520A96E7890}" dt="2017-09-12T21:36:21.404" v="82" actId="478"/>
          <ac:spMkLst>
            <pc:docMk/>
            <pc:sldMk cId="778937287" sldId="300"/>
            <ac:spMk id="15361" creationId="{250D4FEE-9CC9-42C6-83CC-11DE8591C271}"/>
          </ac:spMkLst>
        </pc:spChg>
        <pc:spChg chg="del mod">
          <ac:chgData name="Kyrylo Bezpalyi" userId="3e1919ef2741cf6f" providerId="LiveId" clId="{4D875DE4-74E7-4DA3-860F-C520A96E7890}" dt="2017-09-12T21:35:52.193" v="80" actId="14100"/>
          <ac:spMkLst>
            <pc:docMk/>
            <pc:sldMk cId="778937287" sldId="300"/>
            <ac:spMk id="15362" creationId="{EA4E497B-576C-48CE-880D-A826BAB246E8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37:24.457" v="97" actId="14100"/>
        <pc:sldMkLst>
          <pc:docMk/>
          <pc:sldMk cId="2802957013" sldId="301"/>
        </pc:sldMkLst>
        <pc:spChg chg="add del mod">
          <ac:chgData name="Kyrylo Bezpalyi" userId="3e1919ef2741cf6f" providerId="LiveId" clId="{4D875DE4-74E7-4DA3-860F-C520A96E7890}" dt="2017-09-12T21:32:55.880" v="43" actId="14100"/>
          <ac:spMkLst>
            <pc:docMk/>
            <pc:sldMk cId="2802957013" sldId="301"/>
            <ac:spMk id="2" creationId="{BF463563-337C-4B46-8483-4CF0BF771CC2}"/>
          </ac:spMkLst>
        </pc:spChg>
        <pc:spChg chg="add del mod">
          <ac:chgData name="Kyrylo Bezpalyi" userId="3e1919ef2741cf6f" providerId="LiveId" clId="{4D875DE4-74E7-4DA3-860F-C520A96E7890}" dt="2017-09-12T21:32:55.880" v="43" actId="14100"/>
          <ac:spMkLst>
            <pc:docMk/>
            <pc:sldMk cId="2802957013" sldId="301"/>
            <ac:spMk id="3" creationId="{DEA1A61E-6F14-4CE1-9FE3-4623CF397EED}"/>
          </ac:spMkLst>
        </pc:spChg>
        <pc:spChg chg="add mod">
          <ac:chgData name="Kyrylo Bezpalyi" userId="3e1919ef2741cf6f" providerId="LiveId" clId="{4D875DE4-74E7-4DA3-860F-C520A96E7890}" dt="2017-09-12T21:37:24.457" v="97" actId="14100"/>
          <ac:spMkLst>
            <pc:docMk/>
            <pc:sldMk cId="2802957013" sldId="301"/>
            <ac:spMk id="4" creationId="{C8B95179-74C1-482A-9BB3-7CF77B3CAA62}"/>
          </ac:spMkLst>
        </pc:spChg>
        <pc:spChg chg="add mod">
          <ac:chgData name="Kyrylo Bezpalyi" userId="3e1919ef2741cf6f" providerId="LiveId" clId="{4D875DE4-74E7-4DA3-860F-C520A96E7890}" dt="2017-09-12T21:37:24.457" v="97" actId="14100"/>
          <ac:spMkLst>
            <pc:docMk/>
            <pc:sldMk cId="2802957013" sldId="301"/>
            <ac:spMk id="5" creationId="{C8BDB0E5-CBB5-4A04-B35D-E465F0214F57}"/>
          </ac:spMkLst>
        </pc:spChg>
        <pc:spChg chg="del mod">
          <ac:chgData name="Kyrylo Bezpalyi" userId="3e1919ef2741cf6f" providerId="LiveId" clId="{4D875DE4-74E7-4DA3-860F-C520A96E7890}" dt="2017-09-12T21:37:14.502" v="96" actId="478"/>
          <ac:spMkLst>
            <pc:docMk/>
            <pc:sldMk cId="2802957013" sldId="301"/>
            <ac:spMk id="16385" creationId="{0C0831B2-1F9E-44BC-ABE5-97D6999D2B8C}"/>
          </ac:spMkLst>
        </pc:spChg>
        <pc:spChg chg="del mod">
          <ac:chgData name="Kyrylo Bezpalyi" userId="3e1919ef2741cf6f" providerId="LiveId" clId="{4D875DE4-74E7-4DA3-860F-C520A96E7890}" dt="2017-09-12T21:37:12.446" v="95" actId="478"/>
          <ac:spMkLst>
            <pc:docMk/>
            <pc:sldMk cId="2802957013" sldId="301"/>
            <ac:spMk id="16386" creationId="{1C7CB3E7-CA05-497B-B7DE-3685CFA37647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38:24.794" v="112" actId="14100"/>
        <pc:sldMkLst>
          <pc:docMk/>
          <pc:sldMk cId="1321922016" sldId="302"/>
        </pc:sldMkLst>
        <pc:spChg chg="add mod">
          <ac:chgData name="Kyrylo Bezpalyi" userId="3e1919ef2741cf6f" providerId="LiveId" clId="{4D875DE4-74E7-4DA3-860F-C520A96E7890}" dt="2017-09-12T21:38:18.944" v="111" actId="14100"/>
          <ac:spMkLst>
            <pc:docMk/>
            <pc:sldMk cId="1321922016" sldId="302"/>
            <ac:spMk id="2" creationId="{32DBAEE6-7457-4112-95FF-4B0EB9289BE1}"/>
          </ac:spMkLst>
        </pc:spChg>
        <pc:spChg chg="add mod">
          <ac:chgData name="Kyrylo Bezpalyi" userId="3e1919ef2741cf6f" providerId="LiveId" clId="{4D875DE4-74E7-4DA3-860F-C520A96E7890}" dt="2017-09-12T21:38:24.794" v="112" actId="14100"/>
          <ac:spMkLst>
            <pc:docMk/>
            <pc:sldMk cId="1321922016" sldId="302"/>
            <ac:spMk id="3" creationId="{6ECB5071-D907-44A9-B6E6-E0EBCA5ACCBF}"/>
          </ac:spMkLst>
        </pc:spChg>
        <pc:spChg chg="del mod">
          <ac:chgData name="Kyrylo Bezpalyi" userId="3e1919ef2741cf6f" providerId="LiveId" clId="{4D875DE4-74E7-4DA3-860F-C520A96E7890}" dt="2017-09-12T21:38:13.334" v="110" actId="478"/>
          <ac:spMkLst>
            <pc:docMk/>
            <pc:sldMk cId="1321922016" sldId="302"/>
            <ac:spMk id="19457" creationId="{6677E0F3-2D14-4A82-ADB8-B4FFFC100DF8}"/>
          </ac:spMkLst>
        </pc:spChg>
        <pc:spChg chg="del mod">
          <ac:chgData name="Kyrylo Bezpalyi" userId="3e1919ef2741cf6f" providerId="LiveId" clId="{4D875DE4-74E7-4DA3-860F-C520A96E7890}" dt="2017-09-12T21:38:10.993" v="109" actId="478"/>
          <ac:spMkLst>
            <pc:docMk/>
            <pc:sldMk cId="1321922016" sldId="302"/>
            <ac:spMk id="19458" creationId="{7D3DE071-66E0-4569-A4FF-E8F573E2A771}"/>
          </ac:spMkLst>
        </pc:spChg>
      </pc:sldChg>
      <pc:sldChg chg="addSp delSp modSp add setBg">
        <pc:chgData name="Kyrylo Bezpalyi" userId="3e1919ef2741cf6f" providerId="LiveId" clId="{4D875DE4-74E7-4DA3-860F-C520A96E7890}" dt="2017-09-12T21:41:27.252" v="121" actId="14100"/>
        <pc:sldMkLst>
          <pc:docMk/>
          <pc:sldMk cId="2638405390" sldId="303"/>
        </pc:sldMkLst>
        <pc:spChg chg="add mod">
          <ac:chgData name="Kyrylo Bezpalyi" userId="3e1919ef2741cf6f" providerId="LiveId" clId="{4D875DE4-74E7-4DA3-860F-C520A96E7890}" dt="2017-09-12T21:41:09.471" v="117" actId="20577"/>
          <ac:spMkLst>
            <pc:docMk/>
            <pc:sldMk cId="2638405390" sldId="303"/>
            <ac:spMk id="2" creationId="{2897EABF-E365-4C24-81B7-918CA8184FE7}"/>
          </ac:spMkLst>
        </pc:spChg>
        <pc:spChg chg="add del mod">
          <ac:chgData name="Kyrylo Bezpalyi" userId="3e1919ef2741cf6f" providerId="LiveId" clId="{4D875DE4-74E7-4DA3-860F-C520A96E7890}" dt="2017-09-12T21:41:16.571" v="119" actId="14100"/>
          <ac:spMkLst>
            <pc:docMk/>
            <pc:sldMk cId="2638405390" sldId="303"/>
            <ac:spMk id="3" creationId="{6DA57DD4-3A26-4EA8-BEB5-89EC5D547E7A}"/>
          </ac:spMkLst>
        </pc:spChg>
        <pc:spChg chg="mod">
          <ac:chgData name="Kyrylo Bezpalyi" userId="3e1919ef2741cf6f" providerId="LiveId" clId="{4D875DE4-74E7-4DA3-860F-C520A96E7890}" dt="2017-09-12T21:41:06.792" v="115" actId="14100"/>
          <ac:spMkLst>
            <pc:docMk/>
            <pc:sldMk cId="2638405390" sldId="303"/>
            <ac:spMk id="21506" creationId="{06188F30-11FB-4B8F-B4F4-0C2EAF9D018F}"/>
          </ac:spMkLst>
        </pc:spChg>
        <pc:picChg chg="add mod">
          <ac:chgData name="Kyrylo Bezpalyi" userId="3e1919ef2741cf6f" providerId="LiveId" clId="{4D875DE4-74E7-4DA3-860F-C520A96E7890}" dt="2017-09-12T21:41:27.252" v="121" actId="14100"/>
          <ac:picMkLst>
            <pc:docMk/>
            <pc:sldMk cId="2638405390" sldId="303"/>
            <ac:picMk id="6" creationId="{2AFF4113-E86B-4769-A413-D7DC23DED33E}"/>
          </ac:picMkLst>
        </pc:picChg>
        <pc:picChg chg="del">
          <ac:chgData name="Kyrylo Bezpalyi" userId="3e1919ef2741cf6f" providerId="LiveId" clId="{4D875DE4-74E7-4DA3-860F-C520A96E7890}" dt="2017-09-12T21:41:14.459" v="118" actId="14100"/>
          <ac:picMkLst>
            <pc:docMk/>
            <pc:sldMk cId="2638405390" sldId="303"/>
            <ac:picMk id="21505" creationId="{1408BD31-9801-43E9-B853-EA7B7C84DAA1}"/>
          </ac:picMkLst>
        </pc:picChg>
      </pc:sldChg>
      <pc:sldChg chg="addSp delSp modSp add setBg">
        <pc:chgData name="Kyrylo Bezpalyi" userId="3e1919ef2741cf6f" providerId="LiveId" clId="{4D875DE4-74E7-4DA3-860F-C520A96E7890}" dt="2017-09-12T21:43:04.567" v="135" actId="1036"/>
        <pc:sldMkLst>
          <pc:docMk/>
          <pc:sldMk cId="2401493607" sldId="304"/>
        </pc:sldMkLst>
        <pc:spChg chg="add mod">
          <ac:chgData name="Kyrylo Bezpalyi" userId="3e1919ef2741cf6f" providerId="LiveId" clId="{4D875DE4-74E7-4DA3-860F-C520A96E7890}" dt="2017-09-12T21:42:02.664" v="127" actId="20577"/>
          <ac:spMkLst>
            <pc:docMk/>
            <pc:sldMk cId="2401493607" sldId="304"/>
            <ac:spMk id="2" creationId="{50C31AAE-9766-431E-B73A-B82F8F0F8F28}"/>
          </ac:spMkLst>
        </pc:spChg>
        <pc:spChg chg="add mod">
          <ac:chgData name="Kyrylo Bezpalyi" userId="3e1919ef2741cf6f" providerId="LiveId" clId="{4D875DE4-74E7-4DA3-860F-C520A96E7890}" dt="2017-09-12T21:43:04.567" v="135" actId="1036"/>
          <ac:spMkLst>
            <pc:docMk/>
            <pc:sldMk cId="2401493607" sldId="304"/>
            <ac:spMk id="3" creationId="{ACB108DE-979F-4C36-8DB2-F1B12059C76A}"/>
          </ac:spMkLst>
        </pc:spChg>
        <pc:spChg chg="del mod">
          <ac:chgData name="Kyrylo Bezpalyi" userId="3e1919ef2741cf6f" providerId="LiveId" clId="{4D875DE4-74E7-4DA3-860F-C520A96E7890}" dt="2017-09-12T21:42:15.821" v="130" actId="478"/>
          <ac:spMkLst>
            <pc:docMk/>
            <pc:sldMk cId="2401493607" sldId="304"/>
            <ac:spMk id="25601" creationId="{3349922D-9FB8-48E5-8CA0-85A70019C670}"/>
          </ac:spMkLst>
        </pc:spChg>
        <pc:spChg chg="del mod">
          <ac:chgData name="Kyrylo Bezpalyi" userId="3e1919ef2741cf6f" providerId="LiveId" clId="{4D875DE4-74E7-4DA3-860F-C520A96E7890}" dt="2017-09-12T21:42:00.853" v="125" actId="478"/>
          <ac:spMkLst>
            <pc:docMk/>
            <pc:sldMk cId="2401493607" sldId="304"/>
            <ac:spMk id="25602" creationId="{F3C3CF6C-3662-4AA8-BC31-3701D1E4A2CA}"/>
          </ac:spMkLst>
        </pc:spChg>
      </pc:sldChg>
      <pc:sldChg chg="addSp delSp modSp add setBg">
        <pc:chgData name="Kyrylo Bezpalyi" userId="3e1919ef2741cf6f" providerId="LiveId" clId="{4D875DE4-74E7-4DA3-860F-C520A96E7890}" dt="2017-09-12T21:43:51.708" v="148" actId="14100"/>
        <pc:sldMkLst>
          <pc:docMk/>
          <pc:sldMk cId="1435389937" sldId="305"/>
        </pc:sldMkLst>
        <pc:spChg chg="add mod">
          <ac:chgData name="Kyrylo Bezpalyi" userId="3e1919ef2741cf6f" providerId="LiveId" clId="{4D875DE4-74E7-4DA3-860F-C520A96E7890}" dt="2017-09-12T21:43:40.673" v="145" actId="14100"/>
          <ac:spMkLst>
            <pc:docMk/>
            <pc:sldMk cId="1435389937" sldId="305"/>
            <ac:spMk id="2" creationId="{20893230-0C87-407A-9456-8C83A55EC473}"/>
          </ac:spMkLst>
        </pc:spChg>
        <pc:spChg chg="add del mod">
          <ac:chgData name="Kyrylo Bezpalyi" userId="3e1919ef2741cf6f" providerId="LiveId" clId="{4D875DE4-74E7-4DA3-860F-C520A96E7890}" dt="2017-09-12T21:43:43.024" v="146" actId="14100"/>
          <ac:spMkLst>
            <pc:docMk/>
            <pc:sldMk cId="1435389937" sldId="305"/>
            <ac:spMk id="3" creationId="{B02883B8-D24F-4D1F-AC41-49C976E9651C}"/>
          </ac:spMkLst>
        </pc:spChg>
        <pc:spChg chg="del mod">
          <ac:chgData name="Kyrylo Bezpalyi" userId="3e1919ef2741cf6f" providerId="LiveId" clId="{4D875DE4-74E7-4DA3-860F-C520A96E7890}" dt="2017-09-12T21:43:24.806" v="139" actId="478"/>
          <ac:spMkLst>
            <pc:docMk/>
            <pc:sldMk cId="1435389937" sldId="305"/>
            <ac:spMk id="30721" creationId="{D8D74645-2307-455B-AAFF-62828BEFB86C}"/>
          </ac:spMkLst>
        </pc:spChg>
        <pc:picChg chg="add mod">
          <ac:chgData name="Kyrylo Bezpalyi" userId="3e1919ef2741cf6f" providerId="LiveId" clId="{4D875DE4-74E7-4DA3-860F-C520A96E7890}" dt="2017-09-12T21:43:51.708" v="148" actId="14100"/>
          <ac:picMkLst>
            <pc:docMk/>
            <pc:sldMk cId="1435389937" sldId="305"/>
            <ac:picMk id="6" creationId="{B8833CCD-C8F4-495D-A2B7-B1196294F2EA}"/>
          </ac:picMkLst>
        </pc:picChg>
        <pc:picChg chg="del">
          <ac:chgData name="Kyrylo Bezpalyi" userId="3e1919ef2741cf6f" providerId="LiveId" clId="{4D875DE4-74E7-4DA3-860F-C520A96E7890}" dt="2017-09-12T21:43:36.682" v="144" actId="14100"/>
          <ac:picMkLst>
            <pc:docMk/>
            <pc:sldMk cId="1435389937" sldId="305"/>
            <ac:picMk id="30722" creationId="{BE691173-0D4C-4382-B5EE-AC08D9F2C860}"/>
          </ac:picMkLst>
        </pc:picChg>
      </pc:sldChg>
      <pc:sldChg chg="addSp delSp modSp add setBg">
        <pc:chgData name="Kyrylo Bezpalyi" userId="3e1919ef2741cf6f" providerId="LiveId" clId="{4D875DE4-74E7-4DA3-860F-C520A96E7890}" dt="2017-09-12T21:45:39.475" v="165"/>
        <pc:sldMkLst>
          <pc:docMk/>
          <pc:sldMk cId="3969004709" sldId="306"/>
        </pc:sldMkLst>
        <pc:spChg chg="add mod">
          <ac:chgData name="Kyrylo Bezpalyi" userId="3e1919ef2741cf6f" providerId="LiveId" clId="{4D875DE4-74E7-4DA3-860F-C520A96E7890}" dt="2017-09-12T21:44:13.375" v="152" actId="20577"/>
          <ac:spMkLst>
            <pc:docMk/>
            <pc:sldMk cId="3969004709" sldId="306"/>
            <ac:spMk id="2" creationId="{FB18DA29-6E89-4D13-844A-0470B0B4BCF6}"/>
          </ac:spMkLst>
        </pc:spChg>
        <pc:spChg chg="add mod">
          <ac:chgData name="Kyrylo Bezpalyi" userId="3e1919ef2741cf6f" providerId="LiveId" clId="{4D875DE4-74E7-4DA3-860F-C520A96E7890}" dt="2017-09-12T21:45:39.475" v="165"/>
          <ac:spMkLst>
            <pc:docMk/>
            <pc:sldMk cId="3969004709" sldId="306"/>
            <ac:spMk id="3" creationId="{D1784D46-DEA6-41FA-BAA2-3B8318077A6D}"/>
          </ac:spMkLst>
        </pc:spChg>
        <pc:spChg chg="del mod">
          <ac:chgData name="Kyrylo Bezpalyi" userId="3e1919ef2741cf6f" providerId="LiveId" clId="{4D875DE4-74E7-4DA3-860F-C520A96E7890}" dt="2017-09-12T21:44:27.843" v="157" actId="478"/>
          <ac:spMkLst>
            <pc:docMk/>
            <pc:sldMk cId="3969004709" sldId="306"/>
            <ac:spMk id="31745" creationId="{2CADD1A6-2797-4FCA-A307-503D36487380}"/>
          </ac:spMkLst>
        </pc:spChg>
        <pc:spChg chg="del mod">
          <ac:chgData name="Kyrylo Bezpalyi" userId="3e1919ef2741cf6f" providerId="LiveId" clId="{4D875DE4-74E7-4DA3-860F-C520A96E7890}" dt="2017-09-12T21:44:04.556" v="150" actId="478"/>
          <ac:spMkLst>
            <pc:docMk/>
            <pc:sldMk cId="3969004709" sldId="306"/>
            <ac:spMk id="31746" creationId="{4DD73B3A-35BA-4B1C-BF62-020BE5167510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46:57.883" v="195" actId="5793"/>
        <pc:sldMkLst>
          <pc:docMk/>
          <pc:sldMk cId="1434269246" sldId="307"/>
        </pc:sldMkLst>
        <pc:spChg chg="add mod">
          <ac:chgData name="Kyrylo Bezpalyi" userId="3e1919ef2741cf6f" providerId="LiveId" clId="{4D875DE4-74E7-4DA3-860F-C520A96E7890}" dt="2017-09-12T21:45:56.106" v="169" actId="20577"/>
          <ac:spMkLst>
            <pc:docMk/>
            <pc:sldMk cId="1434269246" sldId="307"/>
            <ac:spMk id="2" creationId="{077E8E1F-19B1-4A5B-BFBF-FCDDCC766FAC}"/>
          </ac:spMkLst>
        </pc:spChg>
        <pc:spChg chg="add mod">
          <ac:chgData name="Kyrylo Bezpalyi" userId="3e1919ef2741cf6f" providerId="LiveId" clId="{4D875DE4-74E7-4DA3-860F-C520A96E7890}" dt="2017-09-12T21:46:57.883" v="195" actId="5793"/>
          <ac:spMkLst>
            <pc:docMk/>
            <pc:sldMk cId="1434269246" sldId="307"/>
            <ac:spMk id="3" creationId="{3C646AAC-A90B-48EA-9709-F585B8D8CD29}"/>
          </ac:spMkLst>
        </pc:spChg>
        <pc:spChg chg="del mod">
          <ac:chgData name="Kyrylo Bezpalyi" userId="3e1919ef2741cf6f" providerId="LiveId" clId="{4D875DE4-74E7-4DA3-860F-C520A96E7890}" dt="2017-09-12T21:45:54.375" v="167" actId="478"/>
          <ac:spMkLst>
            <pc:docMk/>
            <pc:sldMk cId="1434269246" sldId="307"/>
            <ac:spMk id="32769" creationId="{1724F01E-D59A-4C4C-BABD-FB804F02CE16}"/>
          </ac:spMkLst>
        </pc:spChg>
        <pc:spChg chg="del mod">
          <ac:chgData name="Kyrylo Bezpalyi" userId="3e1919ef2741cf6f" providerId="LiveId" clId="{4D875DE4-74E7-4DA3-860F-C520A96E7890}" dt="2017-09-12T21:46:13.314" v="175" actId="478"/>
          <ac:spMkLst>
            <pc:docMk/>
            <pc:sldMk cId="1434269246" sldId="307"/>
            <ac:spMk id="32770" creationId="{FAA16BC7-6707-47B1-B11B-924574FF4601}"/>
          </ac:spMkLst>
        </pc:spChg>
        <pc:spChg chg="del mod">
          <ac:chgData name="Kyrylo Bezpalyi" userId="3e1919ef2741cf6f" providerId="LiveId" clId="{4D875DE4-74E7-4DA3-860F-C520A96E7890}" dt="2017-09-12T21:46:17.321" v="177" actId="478"/>
          <ac:spMkLst>
            <pc:docMk/>
            <pc:sldMk cId="1434269246" sldId="307"/>
            <ac:spMk id="32771" creationId="{D8BD4284-DE42-42ED-962F-1D657C2DF761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47:41.952" v="212" actId="27636"/>
        <pc:sldMkLst>
          <pc:docMk/>
          <pc:sldMk cId="1613814128" sldId="308"/>
        </pc:sldMkLst>
        <pc:spChg chg="add mod">
          <ac:chgData name="Kyrylo Bezpalyi" userId="3e1919ef2741cf6f" providerId="LiveId" clId="{4D875DE4-74E7-4DA3-860F-C520A96E7890}" dt="2017-09-12T21:47:30.587" v="204" actId="14100"/>
          <ac:spMkLst>
            <pc:docMk/>
            <pc:sldMk cId="1613814128" sldId="308"/>
            <ac:spMk id="2" creationId="{A5C5D7BF-874D-436F-9550-17E39DE845F3}"/>
          </ac:spMkLst>
        </pc:spChg>
        <pc:spChg chg="add mod">
          <ac:chgData name="Kyrylo Bezpalyi" userId="3e1919ef2741cf6f" providerId="LiveId" clId="{4D875DE4-74E7-4DA3-860F-C520A96E7890}" dt="2017-09-12T21:47:41.952" v="212" actId="27636"/>
          <ac:spMkLst>
            <pc:docMk/>
            <pc:sldMk cId="1613814128" sldId="308"/>
            <ac:spMk id="3" creationId="{1C22F476-10C8-4800-AC7C-18FE0C99BA8E}"/>
          </ac:spMkLst>
        </pc:spChg>
        <pc:spChg chg="del mod">
          <ac:chgData name="Kyrylo Bezpalyi" userId="3e1919ef2741cf6f" providerId="LiveId" clId="{4D875DE4-74E7-4DA3-860F-C520A96E7890}" dt="2017-09-12T21:47:21.298" v="201" actId="478"/>
          <ac:spMkLst>
            <pc:docMk/>
            <pc:sldMk cId="1613814128" sldId="308"/>
            <ac:spMk id="33793" creationId="{7DF0AC5E-83A0-4E18-ABDE-FA19E9FACB14}"/>
          </ac:spMkLst>
        </pc:spChg>
        <pc:spChg chg="del mod">
          <ac:chgData name="Kyrylo Bezpalyi" userId="3e1919ef2741cf6f" providerId="LiveId" clId="{4D875DE4-74E7-4DA3-860F-C520A96E7890}" dt="2017-09-12T21:47:26.939" v="203" actId="478"/>
          <ac:spMkLst>
            <pc:docMk/>
            <pc:sldMk cId="1613814128" sldId="308"/>
            <ac:spMk id="33794" creationId="{CFF7EFBD-D4D4-424F-808E-73027EE28DC7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48:19.466" v="226" actId="6549"/>
        <pc:sldMkLst>
          <pc:docMk/>
          <pc:sldMk cId="3772275575" sldId="309"/>
        </pc:sldMkLst>
        <pc:spChg chg="add mod">
          <ac:chgData name="Kyrylo Bezpalyi" userId="3e1919ef2741cf6f" providerId="LiveId" clId="{4D875DE4-74E7-4DA3-860F-C520A96E7890}" dt="2017-09-12T21:48:11.310" v="220" actId="14100"/>
          <ac:spMkLst>
            <pc:docMk/>
            <pc:sldMk cId="3772275575" sldId="309"/>
            <ac:spMk id="2" creationId="{90C550B2-3AA4-447D-A41C-F6A3F72EA991}"/>
          </ac:spMkLst>
        </pc:spChg>
        <pc:spChg chg="add mod">
          <ac:chgData name="Kyrylo Bezpalyi" userId="3e1919ef2741cf6f" providerId="LiveId" clId="{4D875DE4-74E7-4DA3-860F-C520A96E7890}" dt="2017-09-12T21:48:19.466" v="226" actId="6549"/>
          <ac:spMkLst>
            <pc:docMk/>
            <pc:sldMk cId="3772275575" sldId="309"/>
            <ac:spMk id="3" creationId="{1051CC3C-D3CF-4225-AC3D-4E222503C2EC}"/>
          </ac:spMkLst>
        </pc:spChg>
        <pc:spChg chg="del mod">
          <ac:chgData name="Kyrylo Bezpalyi" userId="3e1919ef2741cf6f" providerId="LiveId" clId="{4D875DE4-74E7-4DA3-860F-C520A96E7890}" dt="2017-09-12T21:47:50.224" v="214" actId="478"/>
          <ac:spMkLst>
            <pc:docMk/>
            <pc:sldMk cId="3772275575" sldId="309"/>
            <ac:spMk id="34817" creationId="{82AA356C-8290-40C0-A19D-51E1163FAD93}"/>
          </ac:spMkLst>
        </pc:spChg>
        <pc:spChg chg="del mod">
          <ac:chgData name="Kyrylo Bezpalyi" userId="3e1919ef2741cf6f" providerId="LiveId" clId="{4D875DE4-74E7-4DA3-860F-C520A96E7890}" dt="2017-09-12T21:48:03.899" v="219" actId="478"/>
          <ac:spMkLst>
            <pc:docMk/>
            <pc:sldMk cId="3772275575" sldId="309"/>
            <ac:spMk id="34818" creationId="{B8E8B148-E6FC-48C5-A0E1-A0B8FEE93BAC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49:46.931" v="240" actId="27636"/>
        <pc:sldMkLst>
          <pc:docMk/>
          <pc:sldMk cId="2672129901" sldId="310"/>
        </pc:sldMkLst>
        <pc:spChg chg="add mod">
          <ac:chgData name="Kyrylo Bezpalyi" userId="3e1919ef2741cf6f" providerId="LiveId" clId="{4D875DE4-74E7-4DA3-860F-C520A96E7890}" dt="2017-09-12T21:49:38.500" v="234" actId="14100"/>
          <ac:spMkLst>
            <pc:docMk/>
            <pc:sldMk cId="2672129901" sldId="310"/>
            <ac:spMk id="2" creationId="{B55F57F7-4A19-4F05-9CDC-F28DE96C2247}"/>
          </ac:spMkLst>
        </pc:spChg>
        <pc:spChg chg="add mod">
          <ac:chgData name="Kyrylo Bezpalyi" userId="3e1919ef2741cf6f" providerId="LiveId" clId="{4D875DE4-74E7-4DA3-860F-C520A96E7890}" dt="2017-09-12T21:49:46.931" v="240" actId="27636"/>
          <ac:spMkLst>
            <pc:docMk/>
            <pc:sldMk cId="2672129901" sldId="310"/>
            <ac:spMk id="3" creationId="{CE1446EE-7EA9-4901-80DC-C4DE484A8A31}"/>
          </ac:spMkLst>
        </pc:spChg>
        <pc:spChg chg="del mod">
          <ac:chgData name="Kyrylo Bezpalyi" userId="3e1919ef2741cf6f" providerId="LiveId" clId="{4D875DE4-74E7-4DA3-860F-C520A96E7890}" dt="2017-09-12T21:48:42.448" v="228" actId="478"/>
          <ac:spMkLst>
            <pc:docMk/>
            <pc:sldMk cId="2672129901" sldId="310"/>
            <ac:spMk id="35841" creationId="{86169257-D769-42C5-9349-6EE161653E33}"/>
          </ac:spMkLst>
        </pc:spChg>
        <pc:spChg chg="del mod">
          <ac:chgData name="Kyrylo Bezpalyi" userId="3e1919ef2741cf6f" providerId="LiveId" clId="{4D875DE4-74E7-4DA3-860F-C520A96E7890}" dt="2017-09-12T21:49:30.386" v="233" actId="478"/>
          <ac:spMkLst>
            <pc:docMk/>
            <pc:sldMk cId="2672129901" sldId="310"/>
            <ac:spMk id="35842" creationId="{2F9F4027-C233-457F-AFB9-9A9B9B242A3A}"/>
          </ac:spMkLst>
        </pc:spChg>
      </pc:sldChg>
      <pc:sldChg chg="addSp delSp modSp add setBg">
        <pc:chgData name="Kyrylo Bezpalyi" userId="3e1919ef2741cf6f" providerId="LiveId" clId="{4D875DE4-74E7-4DA3-860F-C520A96E7890}" dt="2017-09-12T21:50:17.655" v="249" actId="14100"/>
        <pc:sldMkLst>
          <pc:docMk/>
          <pc:sldMk cId="2182800040" sldId="311"/>
        </pc:sldMkLst>
        <pc:spChg chg="add mod">
          <ac:chgData name="Kyrylo Bezpalyi" userId="3e1919ef2741cf6f" providerId="LiveId" clId="{4D875DE4-74E7-4DA3-860F-C520A96E7890}" dt="2017-09-12T21:49:57.240" v="244" actId="20577"/>
          <ac:spMkLst>
            <pc:docMk/>
            <pc:sldMk cId="2182800040" sldId="311"/>
            <ac:spMk id="2" creationId="{624C5103-B4FA-4744-87B2-43A1EE333D18}"/>
          </ac:spMkLst>
        </pc:spChg>
        <pc:spChg chg="add del mod">
          <ac:chgData name="Kyrylo Bezpalyi" userId="3e1919ef2741cf6f" providerId="LiveId" clId="{4D875DE4-74E7-4DA3-860F-C520A96E7890}" dt="2017-09-12T21:50:13.499" v="248" actId="14100"/>
          <ac:spMkLst>
            <pc:docMk/>
            <pc:sldMk cId="2182800040" sldId="311"/>
            <ac:spMk id="3" creationId="{BB9C805F-DA3A-49BA-9A81-76E23D916F1D}"/>
          </ac:spMkLst>
        </pc:spChg>
        <pc:spChg chg="del mod">
          <ac:chgData name="Kyrylo Bezpalyi" userId="3e1919ef2741cf6f" providerId="LiveId" clId="{4D875DE4-74E7-4DA3-860F-C520A96E7890}" dt="2017-09-12T21:49:54.924" v="242" actId="478"/>
          <ac:spMkLst>
            <pc:docMk/>
            <pc:sldMk cId="2182800040" sldId="311"/>
            <ac:spMk id="36865" creationId="{A5E96844-0909-43E3-A778-8FB8071762C1}"/>
          </ac:spMkLst>
        </pc:spChg>
        <pc:picChg chg="add mod">
          <ac:chgData name="Kyrylo Bezpalyi" userId="3e1919ef2741cf6f" providerId="LiveId" clId="{4D875DE4-74E7-4DA3-860F-C520A96E7890}" dt="2017-09-12T21:50:17.655" v="249" actId="14100"/>
          <ac:picMkLst>
            <pc:docMk/>
            <pc:sldMk cId="2182800040" sldId="311"/>
            <ac:picMk id="7" creationId="{FAAD9286-C9E5-4C3E-9091-0368DA0FBDEA}"/>
          </ac:picMkLst>
        </pc:picChg>
        <pc:picChg chg="del">
          <ac:chgData name="Kyrylo Bezpalyi" userId="3e1919ef2741cf6f" providerId="LiveId" clId="{4D875DE4-74E7-4DA3-860F-C520A96E7890}" dt="2017-09-12T21:50:01.007" v="246" actId="14100"/>
          <ac:picMkLst>
            <pc:docMk/>
            <pc:sldMk cId="2182800040" sldId="311"/>
            <ac:picMk id="36867" creationId="{B9B2B6B3-A058-4E5A-8CDD-1281C023AED5}"/>
          </ac:picMkLst>
        </pc:picChg>
      </pc:sldChg>
      <pc:sldChg chg="addSp delSp modSp add setBg delAnim modAnim">
        <pc:chgData name="Kyrylo Bezpalyi" userId="3e1919ef2741cf6f" providerId="LiveId" clId="{4D875DE4-74E7-4DA3-860F-C520A96E7890}" dt="2017-09-12T21:50:59.012" v="265" actId="14100"/>
        <pc:sldMkLst>
          <pc:docMk/>
          <pc:sldMk cId="3902829896" sldId="312"/>
        </pc:sldMkLst>
        <pc:spChg chg="add mod">
          <ac:chgData name="Kyrylo Bezpalyi" userId="3e1919ef2741cf6f" providerId="LiveId" clId="{4D875DE4-74E7-4DA3-860F-C520A96E7890}" dt="2017-09-12T21:50:59.012" v="265" actId="14100"/>
          <ac:spMkLst>
            <pc:docMk/>
            <pc:sldMk cId="3902829896" sldId="312"/>
            <ac:spMk id="2" creationId="{DAA5CCFE-D322-4D03-B2B1-C9DDCFFC7ED7}"/>
          </ac:spMkLst>
        </pc:spChg>
        <pc:spChg chg="add mod">
          <ac:chgData name="Kyrylo Bezpalyi" userId="3e1919ef2741cf6f" providerId="LiveId" clId="{4D875DE4-74E7-4DA3-860F-C520A96E7890}" dt="2017-09-12T21:50:59.012" v="265" actId="14100"/>
          <ac:spMkLst>
            <pc:docMk/>
            <pc:sldMk cId="3902829896" sldId="312"/>
            <ac:spMk id="3" creationId="{F3AEE9CC-7CA3-4928-9517-56CB5CB88B9C}"/>
          </ac:spMkLst>
        </pc:spChg>
        <pc:spChg chg="del mod">
          <ac:chgData name="Kyrylo Bezpalyi" userId="3e1919ef2741cf6f" providerId="LiveId" clId="{4D875DE4-74E7-4DA3-860F-C520A96E7890}" dt="2017-09-12T21:50:28.066" v="251" actId="478"/>
          <ac:spMkLst>
            <pc:docMk/>
            <pc:sldMk cId="3902829896" sldId="312"/>
            <ac:spMk id="37889" creationId="{4DD79D23-220E-4A20-9088-524AA65B695D}"/>
          </ac:spMkLst>
        </pc:spChg>
        <pc:spChg chg="del mod">
          <ac:chgData name="Kyrylo Bezpalyi" userId="3e1919ef2741cf6f" providerId="LiveId" clId="{4D875DE4-74E7-4DA3-860F-C520A96E7890}" dt="2017-09-12T21:50:45.179" v="256" actId="478"/>
          <ac:spMkLst>
            <pc:docMk/>
            <pc:sldMk cId="3902829896" sldId="312"/>
            <ac:spMk id="37890" creationId="{FEB81250-E511-448E-B1C1-8487217DC96B}"/>
          </ac:spMkLst>
        </pc:spChg>
      </pc:sldChg>
      <pc:sldChg chg="addSp delSp modSp add setBg">
        <pc:chgData name="Kyrylo Bezpalyi" userId="3e1919ef2741cf6f" providerId="LiveId" clId="{4D875DE4-74E7-4DA3-860F-C520A96E7890}" dt="2017-09-12T21:51:23.103" v="274"/>
        <pc:sldMkLst>
          <pc:docMk/>
          <pc:sldMk cId="3329707306" sldId="313"/>
        </pc:sldMkLst>
        <pc:spChg chg="add mod">
          <ac:chgData name="Kyrylo Bezpalyi" userId="3e1919ef2741cf6f" providerId="LiveId" clId="{4D875DE4-74E7-4DA3-860F-C520A96E7890}" dt="2017-09-12T21:51:16.294" v="270" actId="14100"/>
          <ac:spMkLst>
            <pc:docMk/>
            <pc:sldMk cId="3329707306" sldId="313"/>
            <ac:spMk id="2" creationId="{D815198A-AC28-42E9-ADBC-7CBF22705E8A}"/>
          </ac:spMkLst>
        </pc:spChg>
        <pc:spChg chg="add mod">
          <ac:chgData name="Kyrylo Bezpalyi" userId="3e1919ef2741cf6f" providerId="LiveId" clId="{4D875DE4-74E7-4DA3-860F-C520A96E7890}" dt="2017-09-12T21:51:23.103" v="274"/>
          <ac:spMkLst>
            <pc:docMk/>
            <pc:sldMk cId="3329707306" sldId="313"/>
            <ac:spMk id="3" creationId="{E43346C0-D7CF-4A56-A293-38BD2889154F}"/>
          </ac:spMkLst>
        </pc:spChg>
        <pc:spChg chg="del mod">
          <ac:chgData name="Kyrylo Bezpalyi" userId="3e1919ef2741cf6f" providerId="LiveId" clId="{4D875DE4-74E7-4DA3-860F-C520A96E7890}" dt="2017-09-12T21:51:19.931" v="272" actId="478"/>
          <ac:spMkLst>
            <pc:docMk/>
            <pc:sldMk cId="3329707306" sldId="313"/>
            <ac:spMk id="38913" creationId="{2060CD05-D3F1-4F00-93FA-0FFC110D6DE4}"/>
          </ac:spMkLst>
        </pc:spChg>
        <pc:spChg chg="del mod">
          <ac:chgData name="Kyrylo Bezpalyi" userId="3e1919ef2741cf6f" providerId="LiveId" clId="{4D875DE4-74E7-4DA3-860F-C520A96E7890}" dt="2017-09-12T21:51:07.372" v="267" actId="478"/>
          <ac:spMkLst>
            <pc:docMk/>
            <pc:sldMk cId="3329707306" sldId="313"/>
            <ac:spMk id="38914" creationId="{535E49DE-9F9A-478A-85CF-20D21671AECA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51:52.368" v="288" actId="27636"/>
        <pc:sldMkLst>
          <pc:docMk/>
          <pc:sldMk cId="3491585470" sldId="314"/>
        </pc:sldMkLst>
        <pc:spChg chg="add mod">
          <ac:chgData name="Kyrylo Bezpalyi" userId="3e1919ef2741cf6f" providerId="LiveId" clId="{4D875DE4-74E7-4DA3-860F-C520A96E7890}" dt="2017-09-12T21:51:36.581" v="278" actId="14100"/>
          <ac:spMkLst>
            <pc:docMk/>
            <pc:sldMk cId="3491585470" sldId="314"/>
            <ac:spMk id="2" creationId="{5A16366F-3527-4EAD-9154-1BADB21C7FAC}"/>
          </ac:spMkLst>
        </pc:spChg>
        <pc:spChg chg="add mod">
          <ac:chgData name="Kyrylo Bezpalyi" userId="3e1919ef2741cf6f" providerId="LiveId" clId="{4D875DE4-74E7-4DA3-860F-C520A96E7890}" dt="2017-09-12T21:51:52.368" v="288" actId="27636"/>
          <ac:spMkLst>
            <pc:docMk/>
            <pc:sldMk cId="3491585470" sldId="314"/>
            <ac:spMk id="3" creationId="{1BCE35C1-DEF4-4326-8BAF-888206C5243E}"/>
          </ac:spMkLst>
        </pc:spChg>
        <pc:spChg chg="del mod">
          <ac:chgData name="Kyrylo Bezpalyi" userId="3e1919ef2741cf6f" providerId="LiveId" clId="{4D875DE4-74E7-4DA3-860F-C520A96E7890}" dt="2017-09-12T21:51:32.604" v="277" actId="478"/>
          <ac:spMkLst>
            <pc:docMk/>
            <pc:sldMk cId="3491585470" sldId="314"/>
            <ac:spMk id="39937" creationId="{71A1E4C9-36C4-4F12-BD0F-4775D4274143}"/>
          </ac:spMkLst>
        </pc:spChg>
        <pc:spChg chg="del mod">
          <ac:chgData name="Kyrylo Bezpalyi" userId="3e1919ef2741cf6f" providerId="LiveId" clId="{4D875DE4-74E7-4DA3-860F-C520A96E7890}" dt="2017-09-12T21:51:41.728" v="280" actId="478"/>
          <ac:spMkLst>
            <pc:docMk/>
            <pc:sldMk cId="3491585470" sldId="314"/>
            <ac:spMk id="39938" creationId="{279EE239-6CE9-442D-B81B-20A93876F2D9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52:12.979" v="302" actId="20577"/>
        <pc:sldMkLst>
          <pc:docMk/>
          <pc:sldMk cId="2643249624" sldId="315"/>
        </pc:sldMkLst>
        <pc:spChg chg="add mod">
          <ac:chgData name="Kyrylo Bezpalyi" userId="3e1919ef2741cf6f" providerId="LiveId" clId="{4D875DE4-74E7-4DA3-860F-C520A96E7890}" dt="2017-09-12T21:52:05.846" v="293" actId="14100"/>
          <ac:spMkLst>
            <pc:docMk/>
            <pc:sldMk cId="2643249624" sldId="315"/>
            <ac:spMk id="2" creationId="{1D38570D-7510-4F20-B0DB-1EB285644269}"/>
          </ac:spMkLst>
        </pc:spChg>
        <pc:spChg chg="add mod">
          <ac:chgData name="Kyrylo Bezpalyi" userId="3e1919ef2741cf6f" providerId="LiveId" clId="{4D875DE4-74E7-4DA3-860F-C520A96E7890}" dt="2017-09-12T21:52:12.979" v="302" actId="20577"/>
          <ac:spMkLst>
            <pc:docMk/>
            <pc:sldMk cId="2643249624" sldId="315"/>
            <ac:spMk id="3" creationId="{8EC4598F-94F0-4E9A-A1DB-BCF019D9353C}"/>
          </ac:spMkLst>
        </pc:spChg>
        <pc:spChg chg="del mod">
          <ac:chgData name="Kyrylo Bezpalyi" userId="3e1919ef2741cf6f" providerId="LiveId" clId="{4D875DE4-74E7-4DA3-860F-C520A96E7890}" dt="2017-09-12T21:52:01.555" v="290" actId="478"/>
          <ac:spMkLst>
            <pc:docMk/>
            <pc:sldMk cId="2643249624" sldId="315"/>
            <ac:spMk id="40961" creationId="{AAEC6E9A-40CF-4C08-BBAA-4F6C6E534885}"/>
          </ac:spMkLst>
        </pc:spChg>
        <pc:spChg chg="del mod">
          <ac:chgData name="Kyrylo Bezpalyi" userId="3e1919ef2741cf6f" providerId="LiveId" clId="{4D875DE4-74E7-4DA3-860F-C520A96E7890}" dt="2017-09-12T21:52:08.896" v="295" actId="478"/>
          <ac:spMkLst>
            <pc:docMk/>
            <pc:sldMk cId="2643249624" sldId="315"/>
            <ac:spMk id="40962" creationId="{46BD9CCB-91AC-40DC-93DA-D82749B92751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53:05.098" v="318" actId="27636"/>
        <pc:sldMkLst>
          <pc:docMk/>
          <pc:sldMk cId="1880825490" sldId="316"/>
        </pc:sldMkLst>
        <pc:spChg chg="add mod">
          <ac:chgData name="Kyrylo Bezpalyi" userId="3e1919ef2741cf6f" providerId="LiveId" clId="{4D875DE4-74E7-4DA3-860F-C520A96E7890}" dt="2017-09-12T21:52:51.395" v="308" actId="14100"/>
          <ac:spMkLst>
            <pc:docMk/>
            <pc:sldMk cId="1880825490" sldId="316"/>
            <ac:spMk id="2" creationId="{D3740D0D-3A14-477C-AB21-DB7FED4C917C}"/>
          </ac:spMkLst>
        </pc:spChg>
        <pc:spChg chg="add mod">
          <ac:chgData name="Kyrylo Bezpalyi" userId="3e1919ef2741cf6f" providerId="LiveId" clId="{4D875DE4-74E7-4DA3-860F-C520A96E7890}" dt="2017-09-12T21:53:05.098" v="318" actId="27636"/>
          <ac:spMkLst>
            <pc:docMk/>
            <pc:sldMk cId="1880825490" sldId="316"/>
            <ac:spMk id="3" creationId="{53D4BCDD-08A9-4CFE-A53E-758BC424DCDE}"/>
          </ac:spMkLst>
        </pc:spChg>
        <pc:spChg chg="del mod">
          <ac:chgData name="Kyrylo Bezpalyi" userId="3e1919ef2741cf6f" providerId="LiveId" clId="{4D875DE4-74E7-4DA3-860F-C520A96E7890}" dt="2017-09-12T21:52:44.684" v="305" actId="478"/>
          <ac:spMkLst>
            <pc:docMk/>
            <pc:sldMk cId="1880825490" sldId="316"/>
            <ac:spMk id="41985" creationId="{FA5444D9-FE27-472D-A15C-7C33157A698C}"/>
          </ac:spMkLst>
        </pc:spChg>
        <pc:spChg chg="del mod">
          <ac:chgData name="Kyrylo Bezpalyi" userId="3e1919ef2741cf6f" providerId="LiveId" clId="{4D875DE4-74E7-4DA3-860F-C520A96E7890}" dt="2017-09-12T21:52:56.463" v="310" actId="478"/>
          <ac:spMkLst>
            <pc:docMk/>
            <pc:sldMk cId="1880825490" sldId="316"/>
            <ac:spMk id="41986" creationId="{7C87EEA7-7ADD-4449-8426-867873EB3A18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53:34.440" v="332" actId="27636"/>
        <pc:sldMkLst>
          <pc:docMk/>
          <pc:sldMk cId="2861992787" sldId="317"/>
        </pc:sldMkLst>
        <pc:spChg chg="add mod">
          <ac:chgData name="Kyrylo Bezpalyi" userId="3e1919ef2741cf6f" providerId="LiveId" clId="{4D875DE4-74E7-4DA3-860F-C520A96E7890}" dt="2017-09-12T21:53:15.127" v="323" actId="14100"/>
          <ac:spMkLst>
            <pc:docMk/>
            <pc:sldMk cId="2861992787" sldId="317"/>
            <ac:spMk id="2" creationId="{03803170-ECA2-49C2-B523-B079FD8756FB}"/>
          </ac:spMkLst>
        </pc:spChg>
        <pc:spChg chg="add mod">
          <ac:chgData name="Kyrylo Bezpalyi" userId="3e1919ef2741cf6f" providerId="LiveId" clId="{4D875DE4-74E7-4DA3-860F-C520A96E7890}" dt="2017-09-12T21:53:34.440" v="332" actId="27636"/>
          <ac:spMkLst>
            <pc:docMk/>
            <pc:sldMk cId="2861992787" sldId="317"/>
            <ac:spMk id="3" creationId="{5FA6FB8C-CADB-402F-97E3-300B386009EC}"/>
          </ac:spMkLst>
        </pc:spChg>
        <pc:spChg chg="del mod">
          <ac:chgData name="Kyrylo Bezpalyi" userId="3e1919ef2741cf6f" providerId="LiveId" clId="{4D875DE4-74E7-4DA3-860F-C520A96E7890}" dt="2017-09-12T21:53:10.811" v="320" actId="478"/>
          <ac:spMkLst>
            <pc:docMk/>
            <pc:sldMk cId="2861992787" sldId="317"/>
            <ac:spMk id="43009" creationId="{D9447C59-C451-419D-9F11-4DED7EE453F0}"/>
          </ac:spMkLst>
        </pc:spChg>
        <pc:spChg chg="del mod">
          <ac:chgData name="Kyrylo Bezpalyi" userId="3e1919ef2741cf6f" providerId="LiveId" clId="{4D875DE4-74E7-4DA3-860F-C520A96E7890}" dt="2017-09-12T21:53:23.514" v="325" actId="478"/>
          <ac:spMkLst>
            <pc:docMk/>
            <pc:sldMk cId="2861992787" sldId="317"/>
            <ac:spMk id="43010" creationId="{DF56E8C0-C6C9-454B-8B0C-DA9F4636C84E}"/>
          </ac:spMkLst>
        </pc:spChg>
      </pc:sldChg>
      <pc:sldChg chg="addSp delSp modSp add setBg delAnim modAnim">
        <pc:chgData name="Kyrylo Bezpalyi" userId="3e1919ef2741cf6f" providerId="LiveId" clId="{4D875DE4-74E7-4DA3-860F-C520A96E7890}" dt="2017-09-12T21:54:14.301" v="351" actId="1076"/>
        <pc:sldMkLst>
          <pc:docMk/>
          <pc:sldMk cId="832992381" sldId="318"/>
        </pc:sldMkLst>
        <pc:spChg chg="add mod">
          <ac:chgData name="Kyrylo Bezpalyi" userId="3e1919ef2741cf6f" providerId="LiveId" clId="{4D875DE4-74E7-4DA3-860F-C520A96E7890}" dt="2017-09-12T21:53:54.711" v="337" actId="14100"/>
          <ac:spMkLst>
            <pc:docMk/>
            <pc:sldMk cId="832992381" sldId="318"/>
            <ac:spMk id="2" creationId="{9E5361F3-78FD-4FC1-B0D1-95AA623E003A}"/>
          </ac:spMkLst>
        </pc:spChg>
        <pc:spChg chg="add mod">
          <ac:chgData name="Kyrylo Bezpalyi" userId="3e1919ef2741cf6f" providerId="LiveId" clId="{4D875DE4-74E7-4DA3-860F-C520A96E7890}" dt="2017-09-12T21:54:10.871" v="349" actId="14100"/>
          <ac:spMkLst>
            <pc:docMk/>
            <pc:sldMk cId="832992381" sldId="318"/>
            <ac:spMk id="3" creationId="{25BC272B-C88B-401C-8784-670927C6A2FB}"/>
          </ac:spMkLst>
        </pc:spChg>
        <pc:spChg chg="del mod">
          <ac:chgData name="Kyrylo Bezpalyi" userId="3e1919ef2741cf6f" providerId="LiveId" clId="{4D875DE4-74E7-4DA3-860F-C520A96E7890}" dt="2017-09-12T21:53:41.596" v="334" actId="478"/>
          <ac:spMkLst>
            <pc:docMk/>
            <pc:sldMk cId="832992381" sldId="318"/>
            <ac:spMk id="44033" creationId="{51AD8556-3D83-4B50-A2C1-0CA69B85B46F}"/>
          </ac:spMkLst>
        </pc:spChg>
        <pc:spChg chg="del mod">
          <ac:chgData name="Kyrylo Bezpalyi" userId="3e1919ef2741cf6f" providerId="LiveId" clId="{4D875DE4-74E7-4DA3-860F-C520A96E7890}" dt="2017-09-12T21:53:59.379" v="339" actId="478"/>
          <ac:spMkLst>
            <pc:docMk/>
            <pc:sldMk cId="832992381" sldId="318"/>
            <ac:spMk id="44034" creationId="{19E3E30A-821C-42D2-9878-DB92C441B3A6}"/>
          </ac:spMkLst>
        </pc:spChg>
        <pc:picChg chg="add mod">
          <ac:chgData name="Kyrylo Bezpalyi" userId="3e1919ef2741cf6f" providerId="LiveId" clId="{4D875DE4-74E7-4DA3-860F-C520A96E7890}" dt="2017-09-12T21:54:14.301" v="351" actId="1076"/>
          <ac:picMkLst>
            <pc:docMk/>
            <pc:sldMk cId="832992381" sldId="318"/>
            <ac:picMk id="7" creationId="{4E3D6B43-F133-4D78-BC47-3768D62FBF9A}"/>
          </ac:picMkLst>
        </pc:picChg>
        <pc:picChg chg="del">
          <ac:chgData name="Kyrylo Bezpalyi" userId="3e1919ef2741cf6f" providerId="LiveId" clId="{4D875DE4-74E7-4DA3-860F-C520A96E7890}" dt="2017-09-12T21:54:07.415" v="348" actId="1076"/>
          <ac:picMkLst>
            <pc:docMk/>
            <pc:sldMk cId="832992381" sldId="318"/>
            <ac:picMk id="44035" creationId="{D7531170-68B0-4E15-8333-0EAF0E0F85AE}"/>
          </ac:picMkLst>
        </pc:picChg>
      </pc:sldChg>
      <pc:sldChg chg="addSp delSp modSp add setBg delAnim modAnim">
        <pc:chgData name="Kyrylo Bezpalyi" userId="3e1919ef2741cf6f" providerId="LiveId" clId="{4D875DE4-74E7-4DA3-860F-C520A96E7890}" dt="2017-09-12T21:54:43.397" v="367" actId="20577"/>
        <pc:sldMkLst>
          <pc:docMk/>
          <pc:sldMk cId="1408928131" sldId="319"/>
        </pc:sldMkLst>
        <pc:spChg chg="add mod">
          <ac:chgData name="Kyrylo Bezpalyi" userId="3e1919ef2741cf6f" providerId="LiveId" clId="{4D875DE4-74E7-4DA3-860F-C520A96E7890}" dt="2017-09-12T21:54:39.519" v="360" actId="14100"/>
          <ac:spMkLst>
            <pc:docMk/>
            <pc:sldMk cId="1408928131" sldId="319"/>
            <ac:spMk id="2" creationId="{5EF88316-3117-4D3F-A839-0F264D6344AE}"/>
          </ac:spMkLst>
        </pc:spChg>
        <pc:spChg chg="add mod">
          <ac:chgData name="Kyrylo Bezpalyi" userId="3e1919ef2741cf6f" providerId="LiveId" clId="{4D875DE4-74E7-4DA3-860F-C520A96E7890}" dt="2017-09-12T21:54:43.397" v="367" actId="20577"/>
          <ac:spMkLst>
            <pc:docMk/>
            <pc:sldMk cId="1408928131" sldId="319"/>
            <ac:spMk id="3" creationId="{CEADB87E-9DCC-4D75-9C8F-F594C86ED4A9}"/>
          </ac:spMkLst>
        </pc:spChg>
        <pc:spChg chg="del mod">
          <ac:chgData name="Kyrylo Bezpalyi" userId="3e1919ef2741cf6f" providerId="LiveId" clId="{4D875DE4-74E7-4DA3-860F-C520A96E7890}" dt="2017-09-12T21:54:22.919" v="353" actId="478"/>
          <ac:spMkLst>
            <pc:docMk/>
            <pc:sldMk cId="1408928131" sldId="319"/>
            <ac:spMk id="45057" creationId="{8522877B-7FAE-4CEE-9E0E-FAA662FA8BB7}"/>
          </ac:spMkLst>
        </pc:spChg>
        <pc:spChg chg="del mod">
          <ac:chgData name="Kyrylo Bezpalyi" userId="3e1919ef2741cf6f" providerId="LiveId" clId="{4D875DE4-74E7-4DA3-860F-C520A96E7890}" dt="2017-09-12T21:54:34.900" v="359" actId="478"/>
          <ac:spMkLst>
            <pc:docMk/>
            <pc:sldMk cId="1408928131" sldId="319"/>
            <ac:spMk id="45058" creationId="{BA937AB4-6DC4-4E87-BD24-8CA5F2173285}"/>
          </ac:spMkLst>
        </pc:spChg>
      </pc:sldChg>
      <pc:sldChg chg="addSp delSp modSp add setBg">
        <pc:chgData name="Kyrylo Bezpalyi" userId="3e1919ef2741cf6f" providerId="LiveId" clId="{4D875DE4-74E7-4DA3-860F-C520A96E7890}" dt="2017-09-12T21:55:16.772" v="375" actId="1076"/>
        <pc:sldMkLst>
          <pc:docMk/>
          <pc:sldMk cId="1123687285" sldId="320"/>
        </pc:sldMkLst>
        <pc:spChg chg="add mod">
          <ac:chgData name="Kyrylo Bezpalyi" userId="3e1919ef2741cf6f" providerId="LiveId" clId="{4D875DE4-74E7-4DA3-860F-C520A96E7890}" dt="2017-09-12T21:55:00.083" v="370" actId="1076"/>
          <ac:spMkLst>
            <pc:docMk/>
            <pc:sldMk cId="1123687285" sldId="320"/>
            <ac:spMk id="2" creationId="{6C7319D2-0B85-4D1C-9280-72DE095EF2C6}"/>
          </ac:spMkLst>
        </pc:spChg>
        <pc:spChg chg="add mod">
          <ac:chgData name="Kyrylo Bezpalyi" userId="3e1919ef2741cf6f" providerId="LiveId" clId="{4D875DE4-74E7-4DA3-860F-C520A96E7890}" dt="2017-09-12T21:55:10.226" v="373" actId="14100"/>
          <ac:spMkLst>
            <pc:docMk/>
            <pc:sldMk cId="1123687285" sldId="320"/>
            <ac:spMk id="3" creationId="{D6D90E4D-AB75-4960-B173-84AF73644693}"/>
          </ac:spMkLst>
        </pc:spChg>
        <pc:spChg chg="del mod">
          <ac:chgData name="Kyrylo Bezpalyi" userId="3e1919ef2741cf6f" providerId="LiveId" clId="{4D875DE4-74E7-4DA3-860F-C520A96E7890}" dt="2017-09-12T21:54:59.027" v="369" actId="478"/>
          <ac:spMkLst>
            <pc:docMk/>
            <pc:sldMk cId="1123687285" sldId="320"/>
            <ac:spMk id="46081" creationId="{2465B03A-2A3E-4387-923E-FC02DB020A9E}"/>
          </ac:spMkLst>
        </pc:spChg>
        <pc:picChg chg="add mod">
          <ac:chgData name="Kyrylo Bezpalyi" userId="3e1919ef2741cf6f" providerId="LiveId" clId="{4D875DE4-74E7-4DA3-860F-C520A96E7890}" dt="2017-09-12T21:55:16.772" v="375" actId="1076"/>
          <ac:picMkLst>
            <pc:docMk/>
            <pc:sldMk cId="1123687285" sldId="320"/>
            <ac:picMk id="9" creationId="{F0E042D3-830F-48B0-A1D7-55F1536F2869}"/>
          </ac:picMkLst>
        </pc:picChg>
        <pc:picChg chg="add mod">
          <ac:chgData name="Kyrylo Bezpalyi" userId="3e1919ef2741cf6f" providerId="LiveId" clId="{4D875DE4-74E7-4DA3-860F-C520A96E7890}" dt="2017-09-12T21:55:16.772" v="375" actId="1076"/>
          <ac:picMkLst>
            <pc:docMk/>
            <pc:sldMk cId="1123687285" sldId="320"/>
            <ac:picMk id="10" creationId="{5789068F-27E2-458A-9CA6-9087744F871F}"/>
          </ac:picMkLst>
        </pc:picChg>
        <pc:picChg chg="add mod">
          <ac:chgData name="Kyrylo Bezpalyi" userId="3e1919ef2741cf6f" providerId="LiveId" clId="{4D875DE4-74E7-4DA3-860F-C520A96E7890}" dt="2017-09-12T21:55:16.772" v="375" actId="1076"/>
          <ac:picMkLst>
            <pc:docMk/>
            <pc:sldMk cId="1123687285" sldId="320"/>
            <ac:picMk id="11" creationId="{EEB07DC3-6999-42E8-BE34-F991D63E743C}"/>
          </ac:picMkLst>
        </pc:picChg>
        <pc:picChg chg="del">
          <ac:chgData name="Kyrylo Bezpalyi" userId="3e1919ef2741cf6f" providerId="LiveId" clId="{4D875DE4-74E7-4DA3-860F-C520A96E7890}" dt="2017-09-12T21:55:06.581" v="372" actId="1076"/>
          <ac:picMkLst>
            <pc:docMk/>
            <pc:sldMk cId="1123687285" sldId="320"/>
            <ac:picMk id="46083" creationId="{CB3CDE27-9018-4FD7-B9D2-46593EAA04CB}"/>
          </ac:picMkLst>
        </pc:picChg>
        <pc:picChg chg="del">
          <ac:chgData name="Kyrylo Bezpalyi" userId="3e1919ef2741cf6f" providerId="LiveId" clId="{4D875DE4-74E7-4DA3-860F-C520A96E7890}" dt="2017-09-12T21:55:06.581" v="372" actId="1076"/>
          <ac:picMkLst>
            <pc:docMk/>
            <pc:sldMk cId="1123687285" sldId="320"/>
            <ac:picMk id="46084" creationId="{BF778472-ABED-4DBA-AD82-D6F8FBF94EE0}"/>
          </ac:picMkLst>
        </pc:picChg>
        <pc:picChg chg="del">
          <ac:chgData name="Kyrylo Bezpalyi" userId="3e1919ef2741cf6f" providerId="LiveId" clId="{4D875DE4-74E7-4DA3-860F-C520A96E7890}" dt="2017-09-12T21:55:06.581" v="372" actId="1076"/>
          <ac:picMkLst>
            <pc:docMk/>
            <pc:sldMk cId="1123687285" sldId="320"/>
            <ac:picMk id="46085" creationId="{1EBC2D21-37BB-402E-B274-2EA3D5BC4746}"/>
          </ac:picMkLst>
        </pc:picChg>
      </pc:sldChg>
      <pc:sldChg chg="addSp delSp modSp add setBg delAnim modAnim">
        <pc:chgData name="Kyrylo Bezpalyi" userId="3e1919ef2741cf6f" providerId="LiveId" clId="{4D875DE4-74E7-4DA3-860F-C520A96E7890}" dt="2017-09-12T21:55:52.705" v="392" actId="27636"/>
        <pc:sldMkLst>
          <pc:docMk/>
          <pc:sldMk cId="3021524500" sldId="321"/>
        </pc:sldMkLst>
        <pc:spChg chg="add mod">
          <ac:chgData name="Kyrylo Bezpalyi" userId="3e1919ef2741cf6f" providerId="LiveId" clId="{4D875DE4-74E7-4DA3-860F-C520A96E7890}" dt="2017-09-12T21:55:25.429" v="379" actId="20577"/>
          <ac:spMkLst>
            <pc:docMk/>
            <pc:sldMk cId="3021524500" sldId="321"/>
            <ac:spMk id="2" creationId="{F16287B6-BDB1-4883-AFFF-209CA1E0F5D0}"/>
          </ac:spMkLst>
        </pc:spChg>
        <pc:spChg chg="add mod">
          <ac:chgData name="Kyrylo Bezpalyi" userId="3e1919ef2741cf6f" providerId="LiveId" clId="{4D875DE4-74E7-4DA3-860F-C520A96E7890}" dt="2017-09-12T21:55:52.705" v="392" actId="27636"/>
          <ac:spMkLst>
            <pc:docMk/>
            <pc:sldMk cId="3021524500" sldId="321"/>
            <ac:spMk id="3" creationId="{6FA04687-B8DB-4AC3-94CA-6DFFA5452B53}"/>
          </ac:spMkLst>
        </pc:spChg>
        <pc:spChg chg="del mod">
          <ac:chgData name="Kyrylo Bezpalyi" userId="3e1919ef2741cf6f" providerId="LiveId" clId="{4D875DE4-74E7-4DA3-860F-C520A96E7890}" dt="2017-09-12T21:55:23.773" v="377" actId="478"/>
          <ac:spMkLst>
            <pc:docMk/>
            <pc:sldMk cId="3021524500" sldId="321"/>
            <ac:spMk id="47105" creationId="{9BB2A3E3-0A74-4827-8666-8086D3206C59}"/>
          </ac:spMkLst>
        </pc:spChg>
        <pc:spChg chg="del mod">
          <ac:chgData name="Kyrylo Bezpalyi" userId="3e1919ef2741cf6f" providerId="LiveId" clId="{4D875DE4-74E7-4DA3-860F-C520A96E7890}" dt="2017-09-12T21:55:33.440" v="383" actId="478"/>
          <ac:spMkLst>
            <pc:docMk/>
            <pc:sldMk cId="3021524500" sldId="321"/>
            <ac:spMk id="47106" creationId="{941F25EA-3443-4E80-A28B-2B1E7BFF0862}"/>
          </ac:spMkLst>
        </pc:spChg>
      </pc:sldChg>
      <pc:sldChg chg="addSp delSp modSp add setBg">
        <pc:chgData name="Kyrylo Bezpalyi" userId="3e1919ef2741cf6f" providerId="LiveId" clId="{4D875DE4-74E7-4DA3-860F-C520A96E7890}" dt="2017-09-12T21:56:20.266" v="400"/>
        <pc:sldMkLst>
          <pc:docMk/>
          <pc:sldMk cId="3965169344" sldId="322"/>
        </pc:sldMkLst>
        <pc:spChg chg="add mod">
          <ac:chgData name="Kyrylo Bezpalyi" userId="3e1919ef2741cf6f" providerId="LiveId" clId="{4D875DE4-74E7-4DA3-860F-C520A96E7890}" dt="2017-09-12T21:55:59.805" v="395"/>
          <ac:spMkLst>
            <pc:docMk/>
            <pc:sldMk cId="3965169344" sldId="322"/>
            <ac:spMk id="2" creationId="{053C9B8D-D9E2-44C4-B40D-AF8701525A4F}"/>
          </ac:spMkLst>
        </pc:spChg>
        <pc:spChg chg="add del mod">
          <ac:chgData name="Kyrylo Bezpalyi" userId="3e1919ef2741cf6f" providerId="LiveId" clId="{4D875DE4-74E7-4DA3-860F-C520A96E7890}" dt="2017-09-12T21:56:20.266" v="400"/>
          <ac:spMkLst>
            <pc:docMk/>
            <pc:sldMk cId="3965169344" sldId="322"/>
            <ac:spMk id="3" creationId="{35197065-9187-48D7-8FA9-C0599C2D6C28}"/>
          </ac:spMkLst>
        </pc:spChg>
        <pc:spChg chg="del mod">
          <ac:chgData name="Kyrylo Bezpalyi" userId="3e1919ef2741cf6f" providerId="LiveId" clId="{4D875DE4-74E7-4DA3-860F-C520A96E7890}" dt="2017-09-12T21:55:58.469" v="394" actId="478"/>
          <ac:spMkLst>
            <pc:docMk/>
            <pc:sldMk cId="3965169344" sldId="322"/>
            <ac:spMk id="48129" creationId="{43D9825F-0E62-43F4-8BEF-18108594602F}"/>
          </ac:spMkLst>
        </pc:spChg>
        <pc:spChg chg="del mod">
          <ac:chgData name="Kyrylo Bezpalyi" userId="3e1919ef2741cf6f" providerId="LiveId" clId="{4D875DE4-74E7-4DA3-860F-C520A96E7890}" dt="2017-09-12T21:56:09.965" v="398" actId="478"/>
          <ac:spMkLst>
            <pc:docMk/>
            <pc:sldMk cId="3965169344" sldId="322"/>
            <ac:spMk id="48130" creationId="{F17B5658-BAB6-481E-8057-A0BD812DA54B}"/>
          </ac:spMkLst>
        </pc:spChg>
        <pc:picChg chg="add">
          <ac:chgData name="Kyrylo Bezpalyi" userId="3e1919ef2741cf6f" providerId="LiveId" clId="{4D875DE4-74E7-4DA3-860F-C520A96E7890}" dt="2017-09-12T21:56:20.266" v="400"/>
          <ac:picMkLst>
            <pc:docMk/>
            <pc:sldMk cId="3965169344" sldId="322"/>
            <ac:picMk id="7" creationId="{C1F2B74F-1F41-4BDF-AF7C-3C670D86C202}"/>
          </ac:picMkLst>
        </pc:picChg>
        <pc:picChg chg="del">
          <ac:chgData name="Kyrylo Bezpalyi" userId="3e1919ef2741cf6f" providerId="LiveId" clId="{4D875DE4-74E7-4DA3-860F-C520A96E7890}" dt="2017-09-12T21:56:11.831" v="399"/>
          <ac:picMkLst>
            <pc:docMk/>
            <pc:sldMk cId="3965169344" sldId="322"/>
            <ac:picMk id="48131" creationId="{6595B6A0-F3B4-44D7-9F1C-790407C49357}"/>
          </ac:picMkLst>
        </pc:picChg>
      </pc:sldChg>
      <pc:sldChg chg="addSp delSp modSp add setBg">
        <pc:chgData name="Kyrylo Bezpalyi" userId="3e1919ef2741cf6f" providerId="LiveId" clId="{4D875DE4-74E7-4DA3-860F-C520A96E7890}" dt="2017-09-12T21:57:36.306" v="415" actId="1076"/>
        <pc:sldMkLst>
          <pc:docMk/>
          <pc:sldMk cId="3575689658" sldId="323"/>
        </pc:sldMkLst>
        <pc:spChg chg="add mod">
          <ac:chgData name="Kyrylo Bezpalyi" userId="3e1919ef2741cf6f" providerId="LiveId" clId="{4D875DE4-74E7-4DA3-860F-C520A96E7890}" dt="2017-09-12T21:57:17.596" v="412" actId="14100"/>
          <ac:spMkLst>
            <pc:docMk/>
            <pc:sldMk cId="3575689658" sldId="323"/>
            <ac:spMk id="2" creationId="{71C04AAE-257F-42E2-8059-07589A9D35B6}"/>
          </ac:spMkLst>
        </pc:spChg>
        <pc:spChg chg="add del mod">
          <ac:chgData name="Kyrylo Bezpalyi" userId="3e1919ef2741cf6f" providerId="LiveId" clId="{4D875DE4-74E7-4DA3-860F-C520A96E7890}" dt="2017-09-12T21:57:20.386" v="413" actId="1076"/>
          <ac:spMkLst>
            <pc:docMk/>
            <pc:sldMk cId="3575689658" sldId="323"/>
            <ac:spMk id="3" creationId="{9BE1406A-DC7F-4F89-AF2A-7CE4F38A5E9A}"/>
          </ac:spMkLst>
        </pc:spChg>
        <pc:spChg chg="del mod">
          <ac:chgData name="Kyrylo Bezpalyi" userId="3e1919ef2741cf6f" providerId="LiveId" clId="{4D875DE4-74E7-4DA3-860F-C520A96E7890}" dt="2017-09-12T21:56:52.998" v="402" actId="478"/>
          <ac:spMkLst>
            <pc:docMk/>
            <pc:sldMk cId="3575689658" sldId="323"/>
            <ac:spMk id="49153" creationId="{1DE40AC2-B870-4CC2-AE69-B4C6078F9335}"/>
          </ac:spMkLst>
        </pc:spChg>
        <pc:spChg chg="add del">
          <ac:chgData name="Kyrylo Bezpalyi" userId="3e1919ef2741cf6f" providerId="LiveId" clId="{4D875DE4-74E7-4DA3-860F-C520A96E7890}" dt="2017-09-12T21:57:03.892" v="407" actId="478"/>
          <ac:spMkLst>
            <pc:docMk/>
            <pc:sldMk cId="3575689658" sldId="323"/>
            <ac:spMk id="49154" creationId="{DC08D447-E8C4-4AB7-9782-53DC2E0FE0B1}"/>
          </ac:spMkLst>
        </pc:spChg>
        <pc:picChg chg="add mod">
          <ac:chgData name="Kyrylo Bezpalyi" userId="3e1919ef2741cf6f" providerId="LiveId" clId="{4D875DE4-74E7-4DA3-860F-C520A96E7890}" dt="2017-09-12T21:57:36.306" v="415" actId="1076"/>
          <ac:picMkLst>
            <pc:docMk/>
            <pc:sldMk cId="3575689658" sldId="323"/>
            <ac:picMk id="7" creationId="{DACA9271-59F6-42F2-A8BC-6A859E3A7E53}"/>
          </ac:picMkLst>
        </pc:picChg>
        <pc:picChg chg="del">
          <ac:chgData name="Kyrylo Bezpalyi" userId="3e1919ef2741cf6f" providerId="LiveId" clId="{4D875DE4-74E7-4DA3-860F-C520A96E7890}" dt="2017-09-12T21:57:07.119" v="409" actId="1076"/>
          <ac:picMkLst>
            <pc:docMk/>
            <pc:sldMk cId="3575689658" sldId="323"/>
            <ac:picMk id="49155" creationId="{A21086E6-30D8-4FDF-B106-EC1C3D1BFABB}"/>
          </ac:picMkLst>
        </pc:picChg>
      </pc:sldChg>
      <pc:sldChg chg="addSp delSp modSp add setBg">
        <pc:chgData name="Kyrylo Bezpalyi" userId="3e1919ef2741cf6f" providerId="LiveId" clId="{4D875DE4-74E7-4DA3-860F-C520A96E7890}" dt="2017-09-12T22:00:15.972" v="423"/>
        <pc:sldMkLst>
          <pc:docMk/>
          <pc:sldMk cId="2707071342" sldId="324"/>
        </pc:sldMkLst>
        <pc:spChg chg="add mod">
          <ac:chgData name="Kyrylo Bezpalyi" userId="3e1919ef2741cf6f" providerId="LiveId" clId="{4D875DE4-74E7-4DA3-860F-C520A96E7890}" dt="2017-09-12T22:00:06.460" v="419" actId="20577"/>
          <ac:spMkLst>
            <pc:docMk/>
            <pc:sldMk cId="2707071342" sldId="324"/>
            <ac:spMk id="2" creationId="{EEA859BB-8E0B-40D2-B8B1-384FE1AF8E8C}"/>
          </ac:spMkLst>
        </pc:spChg>
        <pc:spChg chg="add del mod">
          <ac:chgData name="Kyrylo Bezpalyi" userId="3e1919ef2741cf6f" providerId="LiveId" clId="{4D875DE4-74E7-4DA3-860F-C520A96E7890}" dt="2017-09-12T22:00:15.972" v="423"/>
          <ac:spMkLst>
            <pc:docMk/>
            <pc:sldMk cId="2707071342" sldId="324"/>
            <ac:spMk id="3" creationId="{792C7473-4C80-4D41-AE28-0BFD2A238FEF}"/>
          </ac:spMkLst>
        </pc:spChg>
        <pc:spChg chg="del mod">
          <ac:chgData name="Kyrylo Bezpalyi" userId="3e1919ef2741cf6f" providerId="LiveId" clId="{4D875DE4-74E7-4DA3-860F-C520A96E7890}" dt="2017-09-12T22:00:05.073" v="417" actId="478"/>
          <ac:spMkLst>
            <pc:docMk/>
            <pc:sldMk cId="2707071342" sldId="324"/>
            <ac:spMk id="50177" creationId="{3F5242CA-4141-46EF-B141-70F35D50F849}"/>
          </ac:spMkLst>
        </pc:spChg>
        <pc:picChg chg="add">
          <ac:chgData name="Kyrylo Bezpalyi" userId="3e1919ef2741cf6f" providerId="LiveId" clId="{4D875DE4-74E7-4DA3-860F-C520A96E7890}" dt="2017-09-12T22:00:15.972" v="423"/>
          <ac:picMkLst>
            <pc:docMk/>
            <pc:sldMk cId="2707071342" sldId="324"/>
            <ac:picMk id="7" creationId="{EA389F97-5147-4CE7-84D9-D84E75857F2F}"/>
          </ac:picMkLst>
        </pc:picChg>
        <pc:picChg chg="del">
          <ac:chgData name="Kyrylo Bezpalyi" userId="3e1919ef2741cf6f" providerId="LiveId" clId="{4D875DE4-74E7-4DA3-860F-C520A96E7890}" dt="2017-09-12T22:00:10.443" v="421"/>
          <ac:picMkLst>
            <pc:docMk/>
            <pc:sldMk cId="2707071342" sldId="324"/>
            <ac:picMk id="50179" creationId="{C1A7C452-F65A-44FC-BD19-A127259E1D2B}"/>
          </ac:picMkLst>
        </pc:picChg>
      </pc:sldChg>
    </pc:docChg>
  </pc:docChgLst>
  <pc:docChgLst>
    <pc:chgData name="Kyrylo Bezpalyi" userId="3e1919ef2741cf6f" providerId="LiveId" clId="{180CD0C1-C90B-46E3-BF5F-3DD554C01517}"/>
    <pc:docChg chg="custSel modSld">
      <pc:chgData name="Kyrylo Bezpalyi" userId="3e1919ef2741cf6f" providerId="LiveId" clId="{180CD0C1-C90B-46E3-BF5F-3DD554C01517}" dt="2017-09-13T12:58:29.922" v="1" actId="478"/>
      <pc:docMkLst>
        <pc:docMk/>
      </pc:docMkLst>
      <pc:sldChg chg="addSp delSp">
        <pc:chgData name="Kyrylo Bezpalyi" userId="3e1919ef2741cf6f" providerId="LiveId" clId="{180CD0C1-C90B-46E3-BF5F-3DD554C01517}" dt="2017-09-13T12:58:29.922" v="1" actId="478"/>
        <pc:sldMkLst>
          <pc:docMk/>
          <pc:sldMk cId="2477156193" sldId="266"/>
        </pc:sldMkLst>
        <pc:spChg chg="add del">
          <ac:chgData name="Kyrylo Bezpalyi" userId="3e1919ef2741cf6f" providerId="LiveId" clId="{180CD0C1-C90B-46E3-BF5F-3DD554C01517}" dt="2017-09-13T12:58:29.922" v="1" actId="478"/>
          <ac:spMkLst>
            <pc:docMk/>
            <pc:sldMk cId="2477156193" sldId="266"/>
            <ac:spMk id="7" creationId="{50EF86EC-802A-4F16-BB55-7DF06A12388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13/09/2017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BDF4F145-E648-48F6-AE29-0765872FDEE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BBB7905-68F4-4DF1-B2CF-4E0EA56BE9D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4273" name="Text Box 1">
            <a:extLst>
              <a:ext uri="{FF2B5EF4-FFF2-40B4-BE49-F238E27FC236}">
                <a16:creationId xmlns:a16="http://schemas.microsoft.com/office/drawing/2014/main" id="{33CAC9E1-6C91-43C7-B09C-06AA9001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BA800365-CC50-4853-9005-B99C7D67225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BA9E1E5-343F-416A-8941-6E15D1DB71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7204CAA-C0DF-4DB0-A714-ABC81CA269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6593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32AAE866-28A6-4BA2-951E-71DC4A83CEB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570474-2030-4FD6-8794-12FA1205363D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3729" name="Text Box 1">
            <a:extLst>
              <a:ext uri="{FF2B5EF4-FFF2-40B4-BE49-F238E27FC236}">
                <a16:creationId xmlns:a16="http://schemas.microsoft.com/office/drawing/2014/main" id="{20A03C9E-634A-43EE-8CAF-750A4BF4C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49C0B876-027B-4244-8D6A-08D87B2780D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56417626-CEA0-462A-9B0B-1197245621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1AA9D393-C400-4E68-B21D-5F7ECB0694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7602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B1C4012-45E2-4F46-AFAC-38DC54CA8BD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DD4386-D98A-416A-AD31-2CBA6F6F785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74753" name="Text Box 1">
            <a:extLst>
              <a:ext uri="{FF2B5EF4-FFF2-40B4-BE49-F238E27FC236}">
                <a16:creationId xmlns:a16="http://schemas.microsoft.com/office/drawing/2014/main" id="{73A2938D-B94B-443D-B29F-C891B0AD4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A8DAF422-E2BF-4435-96E4-F3B9623C5A3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E79D03BD-8DBC-40EF-8931-A61604112C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E1EDDC04-66FF-4DC3-B8B6-5A78F040FA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369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DA1959B-2F70-40D0-A001-3445EFD7322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DA4A0D-3FD0-4F56-9F45-5F9B0D53AC73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75777" name="Text Box 1">
            <a:extLst>
              <a:ext uri="{FF2B5EF4-FFF2-40B4-BE49-F238E27FC236}">
                <a16:creationId xmlns:a16="http://schemas.microsoft.com/office/drawing/2014/main" id="{3538F020-E4A1-49FF-AD0F-B8FB7BA4A6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209A43EE-1010-4256-834B-A7D52D0C028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91D9B87C-4BB7-4E7F-B6ED-63CAA501C2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82C8420B-427D-42BC-B5C6-A7FAF262E03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909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CE9D817-5D4B-4E5E-ADAF-5AEACEAC52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53464F-CA3D-4E1B-B511-A2E55549D9C2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6801" name="Text Box 1">
            <a:extLst>
              <a:ext uri="{FF2B5EF4-FFF2-40B4-BE49-F238E27FC236}">
                <a16:creationId xmlns:a16="http://schemas.microsoft.com/office/drawing/2014/main" id="{31B1E7AD-BE90-4816-997C-ECAAE1578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722180E6-5298-45BE-9E80-C20DEEB9DDE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06EAD36E-0ED4-40D7-991C-FF0913619B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E1EE8E9-B09B-4879-BB63-53BEA4DA3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7453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D2588BC-4BB5-4E66-A077-ED66B12ACF3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D95162-9225-4CD4-A030-7B9F5BBC2EC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77825" name="Text Box 1">
            <a:extLst>
              <a:ext uri="{FF2B5EF4-FFF2-40B4-BE49-F238E27FC236}">
                <a16:creationId xmlns:a16="http://schemas.microsoft.com/office/drawing/2014/main" id="{A5E90DEC-249A-4008-8984-658EFDB6F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E52CB0D8-615E-427B-B3F3-648A60325FD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FC3CA3BD-4964-4FCD-8787-7FA76913B7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86CC65FB-E164-4673-B14C-6F855AB81A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211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F35EE8A-665F-43D3-89C8-5A44680BA40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62ABFB-DF83-439F-AC18-B2A96781F090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8849" name="Text Box 1">
            <a:extLst>
              <a:ext uri="{FF2B5EF4-FFF2-40B4-BE49-F238E27FC236}">
                <a16:creationId xmlns:a16="http://schemas.microsoft.com/office/drawing/2014/main" id="{63282436-7A98-45F4-9636-3C8C07847B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7995DD69-A1D4-46C8-8092-B853F69D923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7E3D41CB-DE24-43D9-B278-30547924760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119B78D2-9C99-4D55-8FDC-864CDBF700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4385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4432D7CF-40CB-4528-8A7F-804DB9ED48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D157AC-FAF1-46D5-BDB6-78D67E0E4A9E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9873" name="Text Box 1">
            <a:extLst>
              <a:ext uri="{FF2B5EF4-FFF2-40B4-BE49-F238E27FC236}">
                <a16:creationId xmlns:a16="http://schemas.microsoft.com/office/drawing/2014/main" id="{2F75591E-452B-46DB-9D76-DD15CC1E2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7E49ECF1-537C-4F74-A8DD-1BA0BE585B0A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AC8378D9-2CC1-4942-BA18-AEFABCFF74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1D1383A-7789-4D25-9EB4-5D91CED897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9425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B936162-1484-4F0A-A757-0605F469D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FD7568-8472-495C-8841-B61C3D184749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0897" name="Text Box 1">
            <a:extLst>
              <a:ext uri="{FF2B5EF4-FFF2-40B4-BE49-F238E27FC236}">
                <a16:creationId xmlns:a16="http://schemas.microsoft.com/office/drawing/2014/main" id="{3DCDC80E-AE5A-4D11-8070-270AF6C9A1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06329150-EDD3-46B3-A110-6A701CB8C90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C66AEE7-3776-43EA-8C15-E50B335AF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D072F2D-2084-482D-A9F6-08711841EF7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8693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7EA732-1107-46CA-8BF0-77997CB67B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0F2988-A2D8-4013-BA8A-3E38F5B686F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6A7B7CFE-C953-4C2A-A6CB-FA1CE27F1E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651D064E-9366-456C-BB34-018679746FF3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37F3584-33DF-41A4-A060-990EF4E207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5C4D22CA-E10E-4CCA-A74C-F47200825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862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DEE21ACA-0CBF-4A12-8835-9D95B0B118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BB9407-F3D7-49A2-A9D5-7CA581E0778B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82945" name="Text Box 1">
            <a:extLst>
              <a:ext uri="{FF2B5EF4-FFF2-40B4-BE49-F238E27FC236}">
                <a16:creationId xmlns:a16="http://schemas.microsoft.com/office/drawing/2014/main" id="{3BB306A9-D003-4687-B37C-B57C88001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1DE31DC7-C602-43B0-BC43-88444D46CAC5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DF41E7D4-C891-4DE2-9897-ED4F19919D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A01E92B0-95C0-466C-8C61-34F37F0C04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684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498C15D-267B-4005-8924-6DB65D93FC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CE847A-BEB8-4FE9-8B35-75A7BB26E60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55297" name="Text Box 1">
            <a:extLst>
              <a:ext uri="{FF2B5EF4-FFF2-40B4-BE49-F238E27FC236}">
                <a16:creationId xmlns:a16="http://schemas.microsoft.com/office/drawing/2014/main" id="{ADD1A887-72F5-4BF7-84F1-96C1F2D1C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AF3A8C59-5C3B-40C6-9610-CB3EAD4B004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54531641-78B3-4436-BEFD-7E8F95B3A9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24A17500-DC55-4671-9729-7A37E99080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794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D39EA691-B945-45A1-BA20-C4DF5E76FF6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736116-F966-4018-8EE5-26A9865B9FF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83969" name="Text Box 1">
            <a:extLst>
              <a:ext uri="{FF2B5EF4-FFF2-40B4-BE49-F238E27FC236}">
                <a16:creationId xmlns:a16="http://schemas.microsoft.com/office/drawing/2014/main" id="{63BED5F4-E648-4846-8755-3798B3F51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96D11C48-663C-41C5-ABF6-1F25BB41E17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ACD23CFC-5085-428C-9BF1-C9A4123AD7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155E57C1-2697-4B97-A847-E3FA51DCE1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227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A60AC5D-03CB-43DB-BD37-788807A6768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3094B5-DD85-4C1B-8264-7B808EC51D3C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84993" name="Text Box 1">
            <a:extLst>
              <a:ext uri="{FF2B5EF4-FFF2-40B4-BE49-F238E27FC236}">
                <a16:creationId xmlns:a16="http://schemas.microsoft.com/office/drawing/2014/main" id="{4262E27E-7AB8-4558-A55B-755AA039F5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C0EB2EAC-A4B7-4434-B67F-E53C37488C4E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9B75798-1608-45B0-B3A8-0D79A27FBB9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ECE7F2E9-7551-4E5F-AD51-7492D8DBF68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27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FA378FB9-B13E-4F3A-92F8-E722BA8717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283753-0D48-49CC-82DB-4E81AF2A366D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6017" name="Text Box 1">
            <a:extLst>
              <a:ext uri="{FF2B5EF4-FFF2-40B4-BE49-F238E27FC236}">
                <a16:creationId xmlns:a16="http://schemas.microsoft.com/office/drawing/2014/main" id="{4B995223-FE89-40C8-9E85-42DD98F961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3382345C-FE91-4ACA-B760-602BC7C3B8C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26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6C00702C-3B63-402E-868D-1CFCAE00F0D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8FF39BA3-D660-4EC0-BB80-E5F0908930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5054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3AA2D1F4-CE7A-474D-B5C7-8348F0EA1B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EDADF-19EA-41A9-BCCA-C2918C1155B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7041" name="Text Box 1">
            <a:extLst>
              <a:ext uri="{FF2B5EF4-FFF2-40B4-BE49-F238E27FC236}">
                <a16:creationId xmlns:a16="http://schemas.microsoft.com/office/drawing/2014/main" id="{8DAF3ABD-2DD0-496F-BC23-72BE75F36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D7A574BD-B322-4CA2-B396-A40722E62D2F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960DB900-EA60-4B5F-855A-106A25251B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D35F6859-8A9D-4A05-9405-52E445A59A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891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6F828182-0D1D-439B-A37C-C7D66063831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42F72-11C7-4AA3-958C-B5758C4E5A4A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8065" name="Text Box 1">
            <a:extLst>
              <a:ext uri="{FF2B5EF4-FFF2-40B4-BE49-F238E27FC236}">
                <a16:creationId xmlns:a16="http://schemas.microsoft.com/office/drawing/2014/main" id="{724CA0A4-39A0-49C2-A8D4-3F0E08195B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F667B6FE-E9BF-4E61-B485-E49D00DF0C6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4AE216A4-1E8E-4CC3-AD6A-AE506978633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5634C49E-AA69-49C6-9568-90104ED410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600068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FB7B26EC-9311-4852-A1B3-6E919D663B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399303-173B-47BD-936D-669B281D25B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9089" name="Text Box 1">
            <a:extLst>
              <a:ext uri="{FF2B5EF4-FFF2-40B4-BE49-F238E27FC236}">
                <a16:creationId xmlns:a16="http://schemas.microsoft.com/office/drawing/2014/main" id="{BFBDDCFE-8197-4610-BC23-3EF1BE641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0D2DCC99-89D8-409B-BFFA-69450E5FD42B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29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A4712508-3A1D-4104-89D5-F7175D52DC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8F9ECDEF-9A6E-4EF2-9E1C-D397D7FA5E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384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92E0319-41E6-4DDE-B1F7-E2FBE7E20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82155C2-62C8-4BD1-BA66-E452455FF54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90113" name="Text Box 1">
            <a:extLst>
              <a:ext uri="{FF2B5EF4-FFF2-40B4-BE49-F238E27FC236}">
                <a16:creationId xmlns:a16="http://schemas.microsoft.com/office/drawing/2014/main" id="{B2D771B0-3963-48FE-86AD-EAEC6935C8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C8990149-54A8-426A-83CE-E88361A7DE7D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30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32821748-2B63-41DE-B22D-9353C00B7B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7AB16069-56DF-44DE-B95A-699E5DDEC6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2054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98680AFD-76CC-49CB-96A8-49AA154F09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77A517-9D9D-4BA8-BFF0-E6A3C6129D1A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91137" name="Text Box 1">
            <a:extLst>
              <a:ext uri="{FF2B5EF4-FFF2-40B4-BE49-F238E27FC236}">
                <a16:creationId xmlns:a16="http://schemas.microsoft.com/office/drawing/2014/main" id="{85F72948-E1F3-49E1-903B-67E09B78A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FD1CECAB-B4CC-4158-B8AA-28E0C5DF9448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31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7B3E2C65-8B56-4C7D-9F02-0AE6D8F38D7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5F70220-AA52-44DF-A541-7154D92372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431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1C6CC0D-8638-49DF-85CC-7ADF913FCD0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92E0DD7-6CF0-42C6-812C-C4E51DBA4CDF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92161" name="Text Box 1">
            <a:extLst>
              <a:ext uri="{FF2B5EF4-FFF2-40B4-BE49-F238E27FC236}">
                <a16:creationId xmlns:a16="http://schemas.microsoft.com/office/drawing/2014/main" id="{1D66F185-02AA-4B4B-A45C-DFE6C6277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DC214E89-5A50-4429-8DF5-98F5D043B282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000BD61F-902A-474F-85E8-D0339363998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EBE058EE-478F-44A3-AAC4-3A697E5A32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541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A02FE3E2-DF90-4E85-8DFF-E0A994EAE6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AA496F-F248-4FE5-A769-D8191C502B7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56321" name="Text Box 1">
            <a:extLst>
              <a:ext uri="{FF2B5EF4-FFF2-40B4-BE49-F238E27FC236}">
                <a16:creationId xmlns:a16="http://schemas.microsoft.com/office/drawing/2014/main" id="{FA12312C-CA49-428C-A9F5-1390A3EAD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89029851-089D-48C8-AD38-F7A49CB816A7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7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2BF5D3D1-D371-4390-B183-560B91AB13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0D25EED-E424-4234-831D-E0D3C095BB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1588" cy="49387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9A474DE5-2691-4217-9D03-AC2A2DEFE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2E861BE9-0917-43EF-AF4D-037EA83A706C}" type="slidenum">
              <a:rPr lang="en-US" altLang="en-US">
                <a:latin typeface="Calibri" panose="020F050202020403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184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9415EC37-2604-40E4-A471-1AAF2FE3C1E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3405A2-E261-462B-B96A-E6B907E6784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57345" name="Text Box 1">
            <a:extLst>
              <a:ext uri="{FF2B5EF4-FFF2-40B4-BE49-F238E27FC236}">
                <a16:creationId xmlns:a16="http://schemas.microsoft.com/office/drawing/2014/main" id="{F5CA967C-2A70-43F4-8B12-E45150017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2D7BC051-7796-4CC2-B599-FE8973DB2CD4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8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7346" name="Text Box 2">
            <a:extLst>
              <a:ext uri="{FF2B5EF4-FFF2-40B4-BE49-F238E27FC236}">
                <a16:creationId xmlns:a16="http://schemas.microsoft.com/office/drawing/2014/main" id="{C790341E-CD06-4705-B21D-ED16A9433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11AAB81C-B253-4603-A018-069ACF89A0F4}" type="slidenum">
              <a:rPr lang="en-US" altLang="en-US">
                <a:latin typeface="Calibri" panose="020F050202020403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8</a:t>
            </a:fld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09C5A35D-5A96-42AB-97AA-D01526C64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4425" y="685800"/>
            <a:ext cx="4629150" cy="3427413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44531F04-465D-411C-B7B8-435147608354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84813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46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9E38A1EA-0CDB-4564-92AE-68E7DE04F08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6BB8E7-C796-42BB-A4C0-665B2614652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58369" name="Text Box 1">
            <a:extLst>
              <a:ext uri="{FF2B5EF4-FFF2-40B4-BE49-F238E27FC236}">
                <a16:creationId xmlns:a16="http://schemas.microsoft.com/office/drawing/2014/main" id="{44B9C64C-565A-4DB7-A668-7BA57B89F5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371CE9E8-7D32-43FE-84B8-803347AF1411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9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4D912834-01D9-4C6F-AFA0-8849E8AB0D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E34DB6FF-9350-479F-9EDE-40138C92A02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5917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65D276FF-2B74-4F9E-B8FE-21A872B1CA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FD5059-6B27-4D58-8492-A358C412A209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1441" name="Text Box 1">
            <a:extLst>
              <a:ext uri="{FF2B5EF4-FFF2-40B4-BE49-F238E27FC236}">
                <a16:creationId xmlns:a16="http://schemas.microsoft.com/office/drawing/2014/main" id="{DE947D25-3322-47ED-93FD-28E6230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FCA9D2BA-F25A-41B9-869D-65A29BD980D0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10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742126D5-C608-43F1-8157-2A1EE02824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3" name="Text Box 3">
            <a:extLst>
              <a:ext uri="{FF2B5EF4-FFF2-40B4-BE49-F238E27FC236}">
                <a16:creationId xmlns:a16="http://schemas.microsoft.com/office/drawing/2014/main" id="{D3BC7514-8BB1-482D-AC90-96D3C02F33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marL="215900" indent="-211138" eaLnBrk="1">
              <a:spcBef>
                <a:spcPct val="0"/>
              </a:spcBef>
              <a:buClrTx/>
              <a:buFontTx/>
              <a:buNone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r>
              <a:rPr lang="en-US" altLang="en-US" sz="1800">
                <a:latin typeface="Arial" panose="020B0604020202020204" pitchFamily="34" charset="0"/>
                <a:ea typeface="Microsoft YaHei" panose="020B0503020204020204" pitchFamily="34" charset="-122"/>
              </a:rPr>
              <a:t>That is a pretty dense statement. Over the next few hours, we’ll try to define enough terms and explain enough of what we concretely do in order to unpack this statement.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33E2E011-85F0-485B-A4B5-806685DDE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fld id="{7CF6DE22-563A-42C9-9FF4-79E3180945B0}" type="slidenum">
              <a:rPr lang="en-US" altLang="en-US">
                <a:latin typeface="Calibri" panose="020F0502020204030204" pitchFamily="34" charset="0"/>
              </a:rPr>
              <a:pPr hangingPunct="1">
                <a:lnSpc>
                  <a:spcPct val="100000"/>
                </a:lnSpc>
                <a:buClrTx/>
                <a:buFontTx/>
                <a:buNone/>
              </a:pPr>
              <a:t>10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121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1F9258C-C327-432C-BE3E-FDDE6F2523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5AAA3C-EE46-401A-9E7F-F7F722C7343B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3489" name="Text Box 1">
            <a:extLst>
              <a:ext uri="{FF2B5EF4-FFF2-40B4-BE49-F238E27FC236}">
                <a16:creationId xmlns:a16="http://schemas.microsoft.com/office/drawing/2014/main" id="{616316D5-DD7D-4B03-9B7A-E7E759FF4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5857FEB1-2BAA-488D-B232-385E2E2E873C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11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9CC0DF71-6C48-403B-9263-A5DFABF806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BAA6625F-9B6C-468C-AC7B-02952D07498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510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0F1264C-9275-43B3-84C6-07170A0443E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D864A-48ED-4AA2-966B-52C951F6B9C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BD6F36E9-EFC9-4376-BBF1-38FB77906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BFB3A059-BC75-4F67-835A-019E2A380EB6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D144D2A-05D4-48F4-B4DD-07222FC541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3CB81CEF-B6E7-4B33-AD52-A49E9D5F99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7742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A7856D96-2834-480F-8884-AF8C2F9963B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2ED7A1-4AAF-435A-9498-785652F4512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2705" name="Text Box 1">
            <a:extLst>
              <a:ext uri="{FF2B5EF4-FFF2-40B4-BE49-F238E27FC236}">
                <a16:creationId xmlns:a16="http://schemas.microsoft.com/office/drawing/2014/main" id="{FDABBDEE-28A6-4299-9AEC-14B571B0B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95000"/>
              </a:lnSpc>
              <a:buClrTx/>
              <a:buFontTx/>
              <a:buNone/>
            </a:pPr>
            <a:fld id="{59D245A8-24A3-4DD2-9168-5F931F72AA09}" type="slidenum">
              <a:rPr lang="en-US" altLang="en-US" sz="1400">
                <a:latin typeface="Times New Roman" panose="02020603050405020304" pitchFamily="18" charset="0"/>
              </a:rPr>
              <a:pPr algn="r">
                <a:lnSpc>
                  <a:spcPct val="95000"/>
                </a:lnSpc>
                <a:buClrTx/>
                <a:buFontTx/>
                <a:buNone/>
              </a:pPr>
              <a:t>13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E3C56279-F56E-4543-A3F4-244AB2AC7F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F3A726D-7D5F-4020-861D-AF7438FE0F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16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оготипом конференці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91598" y="1404085"/>
            <a:ext cx="5386539" cy="4049829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13/09/2017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13/09/2017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13/09/2017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13/09/2017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с логотипом конференції біл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 біл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 кольоро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Початок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34147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Рассмотрим что с ней можно сделать</a:t>
            </a:r>
            <a:endParaRPr lang="fr-FR" dirty="0"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dirty="0"/>
              <a:t>Какая-то там тема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Вміст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6228" y="1825625"/>
            <a:ext cx="9785323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лайд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350" y="0"/>
            <a:ext cx="89529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Чи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352" y="2070319"/>
            <a:ext cx="2807573" cy="770932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" y="4947260"/>
            <a:ext cx="5576733" cy="2030822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86" y="5635267"/>
            <a:ext cx="5573734" cy="992113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69" y="2240092"/>
            <a:ext cx="1982846" cy="200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26" y="3531162"/>
            <a:ext cx="2732425" cy="669306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75" y="115862"/>
            <a:ext cx="5805487" cy="1239478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7715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AEE6-7457-4112-95FF-4B0EB928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871563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DDD is Agile and Iterative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B5071-D907-44A9-B6E6-E0EBCA5A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11373192" cy="5032375"/>
          </a:xfrm>
        </p:spPr>
        <p:txBody>
          <a:bodyPr/>
          <a:lstStyle/>
          <a:p>
            <a:pPr marL="0" indent="0">
              <a:spcAft>
                <a:spcPts val="1425"/>
              </a:spcAft>
              <a:buNone/>
            </a:pPr>
            <a:r>
              <a:rPr lang="en-US" altLang="en-US" dirty="0">
                <a:latin typeface="Calibri" panose="020F0502020204030204" pitchFamily="34" charset="0"/>
              </a:rPr>
              <a:t>The problem with Big Design Up Front:</a:t>
            </a:r>
          </a:p>
          <a:p>
            <a:pPr marL="339725" indent="-334963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Models are distilled knowledge.</a:t>
            </a:r>
          </a:p>
          <a:p>
            <a:pPr marL="339725" indent="-334963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At the beginning of a project, the team is as ignorant as it will ever be.</a:t>
            </a:r>
          </a:p>
          <a:p>
            <a:pPr marL="339725" indent="-334963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Up Front Analysis Locks in Ignorance!</a:t>
            </a:r>
          </a:p>
        </p:txBody>
      </p:sp>
    </p:spTree>
    <p:extLst>
      <p:ext uri="{BB962C8B-B14F-4D97-AF65-F5344CB8AC3E}">
        <p14:creationId xmlns:p14="http://schemas.microsoft.com/office/powerpoint/2010/main" val="132192201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>
            <a:extLst>
              <a:ext uri="{FF2B5EF4-FFF2-40B4-BE49-F238E27FC236}">
                <a16:creationId xmlns:a16="http://schemas.microsoft.com/office/drawing/2014/main" id="{06188F30-11FB-4B8F-B4F4-0C2EAF9D01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5363" y="128588"/>
            <a:ext cx="4354512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668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buClrTx/>
              <a:buFontTx/>
              <a:buNone/>
            </a:pPr>
            <a:endParaRPr lang="en-US" altLang="en-US" sz="3600" b="1" dirty="0">
              <a:effectLst>
                <a:outerShdw blurRad="38100" dist="38100" dir="2700000" algn="tl">
                  <a:srgbClr val="C0C0C0"/>
                </a:outerShdw>
              </a:effectLst>
              <a:cs typeface="ヒラギノ明朝 ProN W3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7EABF-E365-4C24-81B7-918CA818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cs typeface="ヒラギノ明朝 ProN W3" charset="0"/>
              </a:rPr>
              <a:t>The DDD Process</a:t>
            </a:r>
            <a:endParaRPr lang="en-US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2AFF4113-E86B-4769-A413-D7DC23DED3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8" y="1617425"/>
            <a:ext cx="9007497" cy="5015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84053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1AAE-9766-431E-B73A-B82F8F0F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Breaking Down a Complex Domain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08DE-979F-4C36-8DB2-F1B12059C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34014"/>
            <a:ext cx="10559460" cy="50323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r>
              <a:rPr lang="en-US" altLang="en-US" dirty="0">
                <a:latin typeface="Calibri" panose="020F0502020204030204" pitchFamily="34" charset="0"/>
              </a:rPr>
              <a:t>Bounded Context     An operational definition of where a particular model is well-defined and applicable.  (Typically a subsystem, or the work owned by a particular team).</a:t>
            </a:r>
          </a:p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r>
              <a:rPr lang="en-US" altLang="en-US" dirty="0">
                <a:latin typeface="Calibri" panose="020F0502020204030204" pitchFamily="34" charset="0"/>
              </a:rPr>
              <a:t>Subdomain   Part of the domain, based on a particular conceptual decomposition of the domain. </a:t>
            </a:r>
          </a:p>
        </p:txBody>
      </p:sp>
    </p:spTree>
    <p:extLst>
      <p:ext uri="{BB962C8B-B14F-4D97-AF65-F5344CB8AC3E}">
        <p14:creationId xmlns:p14="http://schemas.microsoft.com/office/powerpoint/2010/main" val="24014936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3230-0C87-407A-9456-8C83A55EC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325563"/>
          </a:xfrm>
        </p:spPr>
        <p:txBody>
          <a:bodyPr/>
          <a:lstStyle/>
          <a:p>
            <a:r>
              <a:rPr lang="en-US" dirty="0"/>
              <a:t>Layered Architecture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8833CCD-C8F4-495D-A2B7-B1196294F2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83" y="1493239"/>
            <a:ext cx="8539971" cy="520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53899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8DA29-6E89-4D13-844A-0470B0B4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84D46-DEA6-41FA-BAA2-3B8318077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User Interface   Responsible for presenting  information to the user and interpreting user commands.</a:t>
            </a:r>
          </a:p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Application   This  is  a  thin layer  which coordinates the application activity.  </a:t>
            </a:r>
            <a:r>
              <a:rPr lang="en-US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It does not  contain business logic. It does not hold the state of  the business objects.</a:t>
            </a:r>
          </a:p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Domain   This layer contains information about the domain. This is the heart of the  business software. The state of business objects is held here. </a:t>
            </a:r>
            <a:r>
              <a:rPr lang="en-US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Persistence details delegated to the Infrastructure layer. </a:t>
            </a:r>
          </a:p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Infrastructure   This layer acts as a supporting  library for all the other Layers. It  provides communication between  layers, implements persistence for business  objects,  contains supporting libraries for the user interface layer, etc.</a:t>
            </a:r>
          </a:p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04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8E1F-19B1-4A5B-BFBF-FCDDCC76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Model Expressed in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6AAC-A90B-48EA-9709-F585B8D8C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825626"/>
            <a:ext cx="9785322" cy="4281559"/>
          </a:xfrm>
        </p:spPr>
        <p:txBody>
          <a:bodyPr numCol="2"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Entities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Value Objects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Aggregates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Services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Associations</a:t>
            </a:r>
          </a:p>
          <a:p>
            <a:pPr marL="0" indent="0">
              <a:spcBef>
                <a:spcPts val="638"/>
              </a:spcBef>
              <a:spcAft>
                <a:spcPts val="1425"/>
              </a:spcAft>
              <a:buNone/>
            </a:pPr>
            <a:endParaRPr lang="en-US" altLang="en-US" dirty="0">
              <a:latin typeface="Calibri" panose="020F0502020204030204" pitchFamily="34" charset="0"/>
            </a:endParaRP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Factories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Repositories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Modules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Context Mapping</a:t>
            </a:r>
          </a:p>
          <a:p>
            <a:pPr marL="342900" indent="-338138">
              <a:spcBef>
                <a:spcPts val="638"/>
              </a:spcBef>
              <a:spcAft>
                <a:spcPts val="1425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26924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D7BF-874D-436F-9550-17E39DE84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9785322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Entities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F476-10C8-4800-AC7C-18FE0C99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Objects which have an identity which remains  the same throughout the states of the software. 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Must be distinguished from other similar objects having the same attributes. (e.g. Bank Account for Jim Smith)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Attributes of an entity can change. (Mutable)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Entities should have behavior. (Business Logic)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No persistence behavior!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81412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50B2-3AA4-447D-A41C-F6A3F72EA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9821228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Value Objects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CC3C-D3CF-4225-AC3D-4E222503C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825625"/>
            <a:ext cx="9821228" cy="5032375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Value Objects are the “things” within your model that have no uniqueness.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They are only equal to another Value Object if all their attributes match.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Value Objects are interchangeable.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Attributes of a Value Object cannot change, they must be replaced. (Immutable)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Examples: Money, Address (usually), DTO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7557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F57F7-4A19-4F05-9CDC-F28DE96C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9821228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Aggregates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446EE-7EA9-4901-80DC-C4DE484A8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825625"/>
            <a:ext cx="9821228" cy="50323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An Aggregate is a cluster of Entities and Value objects. (Object Graph) Each aggregate is treated as one single unit.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Each Aggregate has one root entity know as the Aggregate Root.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The root identity is global, the identities of entities inside are local.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External objects may have references only to root. 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Internal objects cannot be changed outside the Aggregate.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1299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>
            <a:extLst>
              <a:ext uri="{FF2B5EF4-FFF2-40B4-BE49-F238E27FC236}">
                <a16:creationId xmlns:a16="http://schemas.microsoft.com/office/drawing/2014/main" id="{D305A78D-B9A4-4AED-BB93-2BDA718BA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235076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1313" indent="-338138"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798513" algn="l"/>
                <a:tab pos="1255713" algn="l"/>
                <a:tab pos="1712913" algn="l"/>
                <a:tab pos="2170113" algn="l"/>
                <a:tab pos="2627313" algn="l"/>
                <a:tab pos="3084513" algn="l"/>
                <a:tab pos="3541713" algn="l"/>
                <a:tab pos="3998913" algn="l"/>
                <a:tab pos="4456113" algn="l"/>
                <a:tab pos="4913313" algn="l"/>
                <a:tab pos="5370513" algn="l"/>
                <a:tab pos="5827713" algn="l"/>
                <a:tab pos="6284913" algn="l"/>
                <a:tab pos="6742113" algn="l"/>
                <a:tab pos="7199313" algn="l"/>
                <a:tab pos="7656513" algn="l"/>
                <a:tab pos="8113713" algn="l"/>
                <a:tab pos="8570913" algn="l"/>
                <a:tab pos="9028113" algn="l"/>
                <a:tab pos="9485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638"/>
              </a:spcBef>
              <a:spcAft>
                <a:spcPts val="1425"/>
              </a:spcAft>
            </a:pPr>
            <a:endParaRPr lang="en-US" altLang="en-US" sz="2800">
              <a:latin typeface="Calibri" panose="020F0502020204030204" pitchFamily="34" charset="0"/>
            </a:endParaRPr>
          </a:p>
          <a:p>
            <a:pPr marL="342900">
              <a:spcBef>
                <a:spcPts val="638"/>
              </a:spcBef>
              <a:spcAft>
                <a:spcPts val="1425"/>
              </a:spcAft>
            </a:pPr>
            <a:endParaRPr lang="en-US" altLang="en-US" sz="2800"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C5103-B4FA-4744-87B2-43A1EE33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Aggregates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AAD9286-C9E5-4C3E-9091-0368DA0FBD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768" y="1825626"/>
            <a:ext cx="5980379" cy="4583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8000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076A-3CA9-451C-8F70-CD5E500F18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Lets talk about DDD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44D643-F9D5-45C2-AA07-C883A00763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Bezpalyi Kyrylo</a:t>
            </a:r>
          </a:p>
          <a:p>
            <a:r>
              <a:rPr lang="en-US" dirty="0" err="1"/>
              <a:t>Ciklum</a:t>
            </a:r>
            <a:r>
              <a:rPr lang="en-US" dirty="0"/>
              <a:t>, MSP.</a:t>
            </a:r>
          </a:p>
        </p:txBody>
      </p:sp>
    </p:spTree>
    <p:extLst>
      <p:ext uri="{BB962C8B-B14F-4D97-AF65-F5344CB8AC3E}">
        <p14:creationId xmlns:p14="http://schemas.microsoft.com/office/powerpoint/2010/main" val="281997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5CCFE-D322-4D03-B2B1-C9DDCFFC7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796062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Associations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EE9CC-7CA3-4928-9517-56CB5CB88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796062" cy="5032375"/>
          </a:xfrm>
        </p:spPr>
        <p:txBody>
          <a:bodyPr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Impose a traversal direction.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Add a qualifier, reduce multiplicity.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Eliminate non essential associations.</a:t>
            </a:r>
          </a:p>
        </p:txBody>
      </p:sp>
    </p:spTree>
    <p:extLst>
      <p:ext uri="{BB962C8B-B14F-4D97-AF65-F5344CB8AC3E}">
        <p14:creationId xmlns:p14="http://schemas.microsoft.com/office/powerpoint/2010/main" val="39028298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5198A-AC28-42E9-ADBC-7CBF2270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8168598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Services Reside in Multiple Layers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346C0-D7CF-4A56-A293-38BD28891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r>
              <a:rPr lang="en-US" altLang="en-US" dirty="0">
                <a:latin typeface="Calibri" panose="020F0502020204030204" pitchFamily="34" charset="0"/>
              </a:rPr>
              <a:t>Application   “if the banking application can convert and export our transactions into a spreadsheet file... that export is an APPLICATION SERVICE”</a:t>
            </a:r>
          </a:p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r>
              <a:rPr lang="en-US" altLang="en-US" dirty="0">
                <a:latin typeface="Calibri" panose="020F0502020204030204" pitchFamily="34" charset="0"/>
              </a:rPr>
              <a:t>Domain   “If a service were devised to make appropriate debits and credits for a found transfer, that capability would be a DOMAIN SERVICE”</a:t>
            </a:r>
          </a:p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r>
              <a:rPr lang="en-US" altLang="en-US" dirty="0">
                <a:latin typeface="Calibri" panose="020F0502020204030204" pitchFamily="34" charset="0"/>
              </a:rPr>
              <a:t>Infrastructure   “a bank might have an application that sends an e-mail. The interface that encapsulates the email system is an INFRASTRUCTURE SERVICE”</a:t>
            </a:r>
          </a:p>
          <a:p>
            <a:pPr>
              <a:lnSpc>
                <a:spcPct val="110000"/>
              </a:lnSpc>
              <a:spcBef>
                <a:spcPts val="638"/>
              </a:spcBef>
              <a:spcAft>
                <a:spcPts val="1425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073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366F-3527-4EAD-9154-1BADB21C7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7950484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Domain Services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35C1-DEF4-4326-8BAF-888206C5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 Domain Service is Business Logic in the domain that are not a natural part of an Entity or Value Object.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Services usually manipulate multiple Entities and Value Objects.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Services are stateless!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 service has to be offered as an interface that is defined as a part of the model. Its parameters and results should be domain objects.</a:t>
            </a:r>
          </a:p>
        </p:txBody>
      </p:sp>
    </p:spTree>
    <p:extLst>
      <p:ext uri="{BB962C8B-B14F-4D97-AF65-F5344CB8AC3E}">
        <p14:creationId xmlns:p14="http://schemas.microsoft.com/office/powerpoint/2010/main" val="34915854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570D-7510-4F20-B0DB-1EB28564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7346477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Factories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598F-94F0-4E9A-A1DB-BCF019D93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An object whose responsibility is the creation of other objects.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Create and manage complex domain objects.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Especially useful for creating aggregates.</a:t>
            </a:r>
          </a:p>
        </p:txBody>
      </p:sp>
    </p:spTree>
    <p:extLst>
      <p:ext uri="{BB962C8B-B14F-4D97-AF65-F5344CB8AC3E}">
        <p14:creationId xmlns:p14="http://schemas.microsoft.com/office/powerpoint/2010/main" val="26432496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0D0D-3A14-477C-AB21-DB7FED4C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7698814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Repositories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4BCDD-08A9-4CFE-A53E-758BC424D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 Repository encapsulates domain objects persistence and retrieval.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Clean separation and one-way dependency between the domain and data mapping layers.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May encapsulate different fetching strategies, distributed caching, NoSQL, Web Service, etc.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Acts as a collection except with more elaborate querying capability.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One Repository per Aggregate!</a:t>
            </a:r>
          </a:p>
        </p:txBody>
      </p:sp>
    </p:spTree>
    <p:extLst>
      <p:ext uri="{BB962C8B-B14F-4D97-AF65-F5344CB8AC3E}">
        <p14:creationId xmlns:p14="http://schemas.microsoft.com/office/powerpoint/2010/main" val="18808254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03170-ECA2-49C2-B523-B079FD875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9" y="500062"/>
            <a:ext cx="8017596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Modules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6FB8C-CADB-402F-97E3-300B38600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Break up your domain to reduce complexity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High cohesion within module, loose coupling between modules.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Becomes part of the ubiquitous language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Helps with decoupling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Aids in extensibility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9927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61F3-78FD-4FC1-B0D1-95AA623E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8109875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Context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C272B-C88B-401C-8784-670927C6A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930286" cy="5032375"/>
          </a:xfrm>
        </p:spPr>
        <p:txBody>
          <a:bodyPr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Mapping the contact points and translations between bounded contexts.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E3D6B43-F133-4D78-BC47-3768D62F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228" y="2560638"/>
            <a:ext cx="621823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99238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88316-3117-4D3F-A839-0F264D63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Patterns for Context Mapping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DB87E-9DCC-4D75-9C8F-F594C86ED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Shared Kernel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Customer/Supplier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Conformist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Anti-corruption Layer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Separate Ways</a:t>
            </a:r>
          </a:p>
        </p:txBody>
      </p:sp>
    </p:spTree>
    <p:extLst>
      <p:ext uri="{BB962C8B-B14F-4D97-AF65-F5344CB8AC3E}">
        <p14:creationId xmlns:p14="http://schemas.microsoft.com/office/powerpoint/2010/main" val="140892813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>
            <a:extLst>
              <a:ext uri="{FF2B5EF4-FFF2-40B4-BE49-F238E27FC236}">
                <a16:creationId xmlns:a16="http://schemas.microsoft.com/office/drawing/2014/main" id="{02740738-E258-43DD-B16E-959204C21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271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381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638"/>
              </a:spcBef>
              <a:spcAft>
                <a:spcPts val="1425"/>
              </a:spcAft>
            </a:pPr>
            <a:endParaRPr lang="en-US" altLang="en-US" sz="3200">
              <a:latin typeface="Calibri" panose="020F0502020204030204" pitchFamily="34" charset="0"/>
            </a:endParaRPr>
          </a:p>
          <a:p>
            <a:pPr>
              <a:spcBef>
                <a:spcPts val="638"/>
              </a:spcBef>
              <a:spcAft>
                <a:spcPts val="1425"/>
              </a:spcAft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319D2-0B85-4D1C-9280-72DE095EF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Resources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90E4D-AB75-4960-B173-84AF7364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785323" cy="50323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0E042D3-830F-48B0-A1D7-55F1536F2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086" y="1970882"/>
            <a:ext cx="2663825" cy="363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789068F-27E2-458A-9CA6-9087744F8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5" y="1943894"/>
            <a:ext cx="3048000" cy="379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EB07DC3-6999-42E8-BE34-F991D63E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74" y="1943894"/>
            <a:ext cx="2414587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687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7B6-BDB1-4883-AFFF-209CA1E0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These are not the same: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04687-B8DB-4AC3-94CA-6DFFA5452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9" y="1825625"/>
            <a:ext cx="9785322" cy="5032375"/>
          </a:xfrm>
        </p:spPr>
        <p:txBody>
          <a:bodyPr>
            <a:normAutofit fontScale="92500"/>
          </a:bodyPr>
          <a:lstStyle/>
          <a:p>
            <a:pPr marL="457200" indent="-457200"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Subdomain – Decomposition of the domain.</a:t>
            </a:r>
          </a:p>
          <a:p>
            <a:pPr marL="457200" indent="-457200"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Module – Decomposition of the model and associated software.</a:t>
            </a:r>
          </a:p>
          <a:p>
            <a:pPr marL="457200" indent="-457200"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Aggregate – Decomposition of the run-time data.</a:t>
            </a:r>
          </a:p>
          <a:p>
            <a:pPr marL="457200" indent="-457200"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Service – Decomposition of functionality.</a:t>
            </a:r>
          </a:p>
          <a:p>
            <a:pPr marL="457200" indent="-457200">
              <a:spcBef>
                <a:spcPts val="638"/>
              </a:spcBef>
              <a:spcAft>
                <a:spcPts val="1425"/>
              </a:spcAft>
              <a:buSzPct val="45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Bounded Context – Linguistic boundary marking the applicability of distinct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52450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EC05-19B9-404A-809B-8F2090FFA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What is DDD?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F572-45B4-4545-9498-0D10540E7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It is a way of thinking and a set of priorities, aimed at accelerating software projects that have to deal with complicated domains.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A Model driven software design approach used to tackle the complexity of software projects.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Collection of principles and patterns that help developers craft elegant systems.</a:t>
            </a:r>
          </a:p>
        </p:txBody>
      </p:sp>
    </p:spTree>
    <p:extLst>
      <p:ext uri="{BB962C8B-B14F-4D97-AF65-F5344CB8AC3E}">
        <p14:creationId xmlns:p14="http://schemas.microsoft.com/office/powerpoint/2010/main" val="370709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9B8D-D9E2-44C4-B40D-AF8701525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Command Query Responsibility Segregation (CQRS)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1F2B74F-1F41-4BDF-AF7C-3C670D86C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96" y="1825625"/>
            <a:ext cx="6738507" cy="503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1693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4AAE-257F-42E2-8059-07589A9D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890800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The data that a client needs from the model is screen based and different than the domain model.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ACA9271-59F6-42F2-A8BC-6A859E3A7E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17" y="2390862"/>
            <a:ext cx="5667743" cy="4238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689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>
            <a:extLst>
              <a:ext uri="{FF2B5EF4-FFF2-40B4-BE49-F238E27FC236}">
                <a16:creationId xmlns:a16="http://schemas.microsoft.com/office/drawing/2014/main" id="{75F65594-DC67-489F-B424-CC5F9E87D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27151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42900" indent="-3381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638"/>
              </a:spcBef>
              <a:spcAft>
                <a:spcPts val="1425"/>
              </a:spcAft>
            </a:pPr>
            <a:endParaRPr lang="en-US" altLang="en-US" sz="3200">
              <a:latin typeface="Calibri" panose="020F0502020204030204" pitchFamily="34" charset="0"/>
            </a:endParaRPr>
          </a:p>
          <a:p>
            <a:pPr>
              <a:spcBef>
                <a:spcPts val="638"/>
              </a:spcBef>
              <a:spcAft>
                <a:spcPts val="1425"/>
              </a:spcAft>
            </a:pPr>
            <a:endParaRPr lang="en-US" altLang="en-US" sz="3200">
              <a:latin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59BB-8E0B-40D2-B8B1-384FE1AF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CQRS Implementation</a:t>
            </a:r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A389F97-5147-4CE7-84D9-D84E75857F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88" y="1825625"/>
            <a:ext cx="6755298" cy="503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0713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3FCF80-AD9F-444A-A834-DE8845FEE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8E4290-97F0-4141-AAF0-17EDEBF7D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34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D920-263A-4133-A179-1B6F5CAC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Definitions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33A5E-5C8C-479C-8718-7E1FA2923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Domain     </a:t>
            </a:r>
            <a:r>
              <a:rPr lang="en-US" altLang="en-US" b="0" dirty="0">
                <a:latin typeface="Calibri" panose="020F0502020204030204" pitchFamily="34" charset="0"/>
              </a:rPr>
              <a:t>A sphere of knowledge or activity. What an organization does and the world it does it in.</a:t>
            </a:r>
          </a:p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dirty="0">
                <a:latin typeface="Calibri" panose="020F0502020204030204" pitchFamily="34" charset="0"/>
              </a:rPr>
              <a:t>Model</a:t>
            </a:r>
            <a:r>
              <a:rPr lang="en-US" altLang="en-US" b="0" dirty="0">
                <a:latin typeface="Calibri" panose="020F0502020204030204" pitchFamily="34" charset="0"/>
              </a:rPr>
              <a:t>     A system of abstractions that describes selected aspects of a domain and ignores extraneous detail. Explains a complex domain in a simple way. </a:t>
            </a:r>
          </a:p>
          <a:p>
            <a:pPr>
              <a:lnSpc>
                <a:spcPct val="110000"/>
              </a:lnSpc>
              <a:spcAft>
                <a:spcPts val="1088"/>
              </a:spcAft>
            </a:pPr>
            <a:r>
              <a:rPr lang="en-US" altLang="en-US" b="0" dirty="0">
                <a:latin typeface="Calibri" panose="020F0502020204030204" pitchFamily="34" charset="0"/>
              </a:rPr>
              <a:t>A model is a distilled form of domain knowledge, assumptions, rules and choices.</a:t>
            </a:r>
          </a:p>
        </p:txBody>
      </p:sp>
    </p:spTree>
    <p:extLst>
      <p:ext uri="{BB962C8B-B14F-4D97-AF65-F5344CB8AC3E}">
        <p14:creationId xmlns:p14="http://schemas.microsoft.com/office/powerpoint/2010/main" val="333762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0BB2AE8F-9912-455A-B08F-8FE66A37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42" y="360727"/>
            <a:ext cx="8059024" cy="60442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869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87DFD9D4-9C52-4204-9C45-96E906676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4" y="404769"/>
            <a:ext cx="8382000" cy="604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1618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0ACC6-9B6F-4862-8D0C-E44C2057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854785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DDD is a Set of Driving Principles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560618-C9C1-438F-9023-088B13C6F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854785" cy="5032375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Speak a Ubiquitous Language within an explicitly Bounded Context.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Explore models in a creative collaboration of domain practitioners and software practitioners.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Focus on the Core Domain.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Model and implementation are bound... developers are also responsible for the model.</a:t>
            </a:r>
          </a:p>
          <a:p>
            <a:pPr marL="342900" indent="-338138">
              <a:spcBef>
                <a:spcPts val="638"/>
              </a:spcBef>
              <a:spcAft>
                <a:spcPts val="1425"/>
              </a:spcAft>
            </a:pPr>
            <a:endParaRPr lang="en-US" altLang="en-US" dirty="0"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4137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2AAC32-24B2-4BEB-9DAB-845AF3519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955453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Ubiquitous Language</a:t>
            </a:r>
            <a:br>
              <a:rPr lang="en-US" altLang="en-US" dirty="0">
                <a:latin typeface="Calibri" panose="020F0502020204030204" pitchFamily="34" charset="0"/>
              </a:rPr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CC63EA-9FD7-4B85-A1C6-374ABEF5A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955453" cy="50323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Ubiquitous Language	A language structured around the domain model and used by all team members to connect all the activities of the team with the software.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</a:rPr>
              <a:t>Use it consistently in speech, documentation, diagrams and code.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</a:rPr>
              <a:t>A Change in Ubiquitous Language &lt;=&gt; Change in Model and Code.</a:t>
            </a:r>
          </a:p>
        </p:txBody>
      </p:sp>
    </p:spTree>
    <p:extLst>
      <p:ext uri="{BB962C8B-B14F-4D97-AF65-F5344CB8AC3E}">
        <p14:creationId xmlns:p14="http://schemas.microsoft.com/office/powerpoint/2010/main" val="7789372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B95179-74C1-482A-9BB3-7CF77B3C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28" y="500062"/>
            <a:ext cx="9703783" cy="1325563"/>
          </a:xfrm>
        </p:spPr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The model we want…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BDB0E5-CBB5-4A04-B35D-E465F0214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28" y="1825625"/>
            <a:ext cx="9703783" cy="5032375"/>
          </a:xfrm>
        </p:spPr>
        <p:txBody>
          <a:bodyPr/>
          <a:lstStyle/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Helps us solve specific problems in our domain.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Is not necessarily “realistic”.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Forms the basis of a language.</a:t>
            </a:r>
          </a:p>
          <a:p>
            <a:pPr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</a:rPr>
              <a:t>Should remain current.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5701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Template.potx" id="{98407E1D-911B-4133-9ABE-F4BC4D76383E}" vid="{B1F1F7B0-3D4B-4CD1-AC9F-10AA2BA834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238</TotalTime>
  <Words>1110</Words>
  <Application>Microsoft Office PowerPoint</Application>
  <PresentationFormat>Widescreen</PresentationFormat>
  <Paragraphs>178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Microsoft YaHei</vt:lpstr>
      <vt:lpstr>Arial</vt:lpstr>
      <vt:lpstr>Calibri</vt:lpstr>
      <vt:lpstr>Garamond</vt:lpstr>
      <vt:lpstr>Gill Sans</vt:lpstr>
      <vt:lpstr>Gill Sans MT</vt:lpstr>
      <vt:lpstr>Gill Sans SemiBold</vt:lpstr>
      <vt:lpstr>Times New Roman</vt:lpstr>
      <vt:lpstr>ヒラギノ明朝 ProN W3</vt:lpstr>
      <vt:lpstr>Thème Office</vt:lpstr>
      <vt:lpstr>PowerPoint Presentation</vt:lpstr>
      <vt:lpstr>Lets talk about DDD</vt:lpstr>
      <vt:lpstr>What is DDD?</vt:lpstr>
      <vt:lpstr>Definitions</vt:lpstr>
      <vt:lpstr>PowerPoint Presentation</vt:lpstr>
      <vt:lpstr>PowerPoint Presentation</vt:lpstr>
      <vt:lpstr>DDD is a Set of Driving Principles</vt:lpstr>
      <vt:lpstr>Ubiquitous Language </vt:lpstr>
      <vt:lpstr>The model we want…</vt:lpstr>
      <vt:lpstr>DDD is Agile and Iterative</vt:lpstr>
      <vt:lpstr>The DDD Process</vt:lpstr>
      <vt:lpstr>Breaking Down a Complex Domain</vt:lpstr>
      <vt:lpstr>Layered Architecture</vt:lpstr>
      <vt:lpstr>Layers</vt:lpstr>
      <vt:lpstr>Model Expressed in Software</vt:lpstr>
      <vt:lpstr>Entities</vt:lpstr>
      <vt:lpstr>Value Objects</vt:lpstr>
      <vt:lpstr>Aggregates</vt:lpstr>
      <vt:lpstr>Aggregates</vt:lpstr>
      <vt:lpstr>Associations</vt:lpstr>
      <vt:lpstr>Services Reside in Multiple Layers</vt:lpstr>
      <vt:lpstr>Domain Services </vt:lpstr>
      <vt:lpstr>Factories</vt:lpstr>
      <vt:lpstr>Repositories</vt:lpstr>
      <vt:lpstr>Modules</vt:lpstr>
      <vt:lpstr>Context Mapping</vt:lpstr>
      <vt:lpstr>Patterns for Context Mapping </vt:lpstr>
      <vt:lpstr>Resources </vt:lpstr>
      <vt:lpstr>These are not the same:</vt:lpstr>
      <vt:lpstr>Command Query Responsibility Segregation (CQRS) </vt:lpstr>
      <vt:lpstr>The data that a client needs from the model is screen based and different than the domain model.</vt:lpstr>
      <vt:lpstr>CQRS Implementation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Kyrylo Bezpalyi</dc:creator>
  <cp:lastModifiedBy>Kyrylo Bezpalyi</cp:lastModifiedBy>
  <cp:revision>10</cp:revision>
  <dcterms:created xsi:type="dcterms:W3CDTF">2017-09-11T09:02:27Z</dcterms:created>
  <dcterms:modified xsi:type="dcterms:W3CDTF">2017-09-13T13:52:21Z</dcterms:modified>
</cp:coreProperties>
</file>